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27"/>
  </p:notesMasterIdLst>
  <p:sldIdLst>
    <p:sldId id="28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6" r:id="rId18"/>
    <p:sldId id="282" r:id="rId19"/>
    <p:sldId id="272" r:id="rId20"/>
    <p:sldId id="275" r:id="rId21"/>
    <p:sldId id="278" r:id="rId22"/>
    <p:sldId id="279" r:id="rId23"/>
    <p:sldId id="280" r:id="rId24"/>
    <p:sldId id="281" r:id="rId25"/>
    <p:sldId id="28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00FFCC"/>
    <a:srgbClr val="F72B15"/>
    <a:srgbClr val="BCD331"/>
    <a:srgbClr val="FF99CC"/>
    <a:srgbClr val="00CC00"/>
    <a:srgbClr val="65F216"/>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2446" autoAdjust="0"/>
  </p:normalViewPr>
  <p:slideViewPr>
    <p:cSldViewPr snapToGrid="0">
      <p:cViewPr varScale="1">
        <p:scale>
          <a:sx n="63" d="100"/>
          <a:sy n="63" d="100"/>
        </p:scale>
        <p:origin x="1512" y="78"/>
      </p:cViewPr>
      <p:guideLst/>
    </p:cSldViewPr>
  </p:slideViewPr>
  <p:outlineViewPr>
    <p:cViewPr>
      <p:scale>
        <a:sx n="33" d="100"/>
        <a:sy n="33" d="100"/>
      </p:scale>
      <p:origin x="0" y="-1642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480C8-B4EF-4D47-A8E8-23FE19BB857A}" type="datetimeFigureOut">
              <a:rPr lang="en-US" smtClean="0"/>
              <a:t>5/3/2018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F61791-F17B-4725-A99A-96D2CF647166}" type="slidenum">
              <a:rPr lang="en-US" smtClean="0"/>
              <a:t>‹#›</a:t>
            </a:fld>
            <a:endParaRPr lang="en-US"/>
          </a:p>
        </p:txBody>
      </p:sp>
    </p:spTree>
    <p:extLst>
      <p:ext uri="{BB962C8B-B14F-4D97-AF65-F5344CB8AC3E}">
        <p14:creationId xmlns:p14="http://schemas.microsoft.com/office/powerpoint/2010/main" val="1406057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61791-F17B-4725-A99A-96D2CF647166}" type="slidenum">
              <a:rPr lang="en-US" smtClean="0"/>
              <a:t>22</a:t>
            </a:fld>
            <a:endParaRPr lang="en-US"/>
          </a:p>
        </p:txBody>
      </p:sp>
    </p:spTree>
    <p:extLst>
      <p:ext uri="{BB962C8B-B14F-4D97-AF65-F5344CB8AC3E}">
        <p14:creationId xmlns:p14="http://schemas.microsoft.com/office/powerpoint/2010/main" val="3499477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3263" name="Group 191"/>
          <p:cNvGrpSpPr>
            <a:grpSpLocks/>
          </p:cNvGrpSpPr>
          <p:nvPr/>
        </p:nvGrpSpPr>
        <p:grpSpPr bwMode="auto">
          <a:xfrm>
            <a:off x="434976" y="4765"/>
            <a:ext cx="8015288" cy="6853237"/>
            <a:chOff x="274" y="10"/>
            <a:chExt cx="5049" cy="4310"/>
          </a:xfrm>
        </p:grpSpPr>
        <p:sp>
          <p:nvSpPr>
            <p:cNvPr id="3198" name="Line 126"/>
            <p:cNvSpPr>
              <a:spLocks noChangeShapeType="1"/>
            </p:cNvSpPr>
            <p:nvPr userDrawn="1"/>
          </p:nvSpPr>
          <p:spPr bwMode="gray">
            <a:xfrm>
              <a:off x="3479"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09" name="Line 137"/>
            <p:cNvSpPr>
              <a:spLocks noChangeShapeType="1"/>
            </p:cNvSpPr>
            <p:nvPr userDrawn="1"/>
          </p:nvSpPr>
          <p:spPr bwMode="gray">
            <a:xfrm>
              <a:off x="3929"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11" name="Line 139"/>
            <p:cNvSpPr>
              <a:spLocks noChangeShapeType="1"/>
            </p:cNvSpPr>
            <p:nvPr userDrawn="1"/>
          </p:nvSpPr>
          <p:spPr bwMode="gray">
            <a:xfrm>
              <a:off x="4395"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12" name="Line 140"/>
            <p:cNvSpPr>
              <a:spLocks noChangeShapeType="1"/>
            </p:cNvSpPr>
            <p:nvPr userDrawn="1"/>
          </p:nvSpPr>
          <p:spPr bwMode="gray">
            <a:xfrm>
              <a:off x="4845"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15" name="Line 143"/>
            <p:cNvSpPr>
              <a:spLocks noChangeShapeType="1"/>
            </p:cNvSpPr>
            <p:nvPr userDrawn="1"/>
          </p:nvSpPr>
          <p:spPr bwMode="gray">
            <a:xfrm>
              <a:off x="5302"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19" name="Line 147"/>
            <p:cNvSpPr>
              <a:spLocks noChangeShapeType="1"/>
            </p:cNvSpPr>
            <p:nvPr userDrawn="1"/>
          </p:nvSpPr>
          <p:spPr bwMode="gray">
            <a:xfrm>
              <a:off x="1651"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21" name="Line 149"/>
            <p:cNvSpPr>
              <a:spLocks noChangeShapeType="1"/>
            </p:cNvSpPr>
            <p:nvPr userDrawn="1"/>
          </p:nvSpPr>
          <p:spPr bwMode="gray">
            <a:xfrm>
              <a:off x="2101"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23" name="Line 151"/>
            <p:cNvSpPr>
              <a:spLocks noChangeShapeType="1"/>
            </p:cNvSpPr>
            <p:nvPr userDrawn="1"/>
          </p:nvSpPr>
          <p:spPr bwMode="gray">
            <a:xfrm>
              <a:off x="2567"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24" name="Line 152"/>
            <p:cNvSpPr>
              <a:spLocks noChangeShapeType="1"/>
            </p:cNvSpPr>
            <p:nvPr userDrawn="1"/>
          </p:nvSpPr>
          <p:spPr bwMode="gray">
            <a:xfrm>
              <a:off x="3017"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30" name="Line 158"/>
            <p:cNvSpPr>
              <a:spLocks noChangeShapeType="1"/>
            </p:cNvSpPr>
            <p:nvPr userDrawn="1"/>
          </p:nvSpPr>
          <p:spPr bwMode="gray">
            <a:xfrm>
              <a:off x="274"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32" name="Line 160"/>
            <p:cNvSpPr>
              <a:spLocks noChangeShapeType="1"/>
            </p:cNvSpPr>
            <p:nvPr userDrawn="1"/>
          </p:nvSpPr>
          <p:spPr bwMode="gray">
            <a:xfrm>
              <a:off x="740" y="10"/>
              <a:ext cx="21" cy="4310"/>
            </a:xfrm>
            <a:prstGeom prst="line">
              <a:avLst/>
            </a:prstGeom>
            <a:noFill/>
            <a:ln w="9525">
              <a:solidFill>
                <a:srgbClr val="DDDDDD">
                  <a:alpha val="50000"/>
                </a:srgbClr>
              </a:solidFill>
              <a:round/>
              <a:headEnd/>
              <a:tailEnd/>
            </a:ln>
            <a:effectLst/>
          </p:spPr>
          <p:txBody>
            <a:bodyPr/>
            <a:lstStyle/>
            <a:p>
              <a:endParaRPr lang="en-US" sz="1350"/>
            </a:p>
          </p:txBody>
        </p:sp>
        <p:sp>
          <p:nvSpPr>
            <p:cNvPr id="3233" name="Line 161"/>
            <p:cNvSpPr>
              <a:spLocks noChangeShapeType="1"/>
            </p:cNvSpPr>
            <p:nvPr userDrawn="1"/>
          </p:nvSpPr>
          <p:spPr bwMode="gray">
            <a:xfrm>
              <a:off x="1190" y="10"/>
              <a:ext cx="21" cy="4310"/>
            </a:xfrm>
            <a:prstGeom prst="line">
              <a:avLst/>
            </a:prstGeom>
            <a:noFill/>
            <a:ln w="9525">
              <a:solidFill>
                <a:srgbClr val="DDDDDD">
                  <a:alpha val="50000"/>
                </a:srgbClr>
              </a:solidFill>
              <a:round/>
              <a:headEnd/>
              <a:tailEnd/>
            </a:ln>
            <a:effectLst/>
          </p:spPr>
          <p:txBody>
            <a:bodyPr/>
            <a:lstStyle/>
            <a:p>
              <a:endParaRPr lang="en-US" sz="1350"/>
            </a:p>
          </p:txBody>
        </p:sp>
      </p:grpSp>
      <p:sp>
        <p:nvSpPr>
          <p:cNvPr id="3237" name="Rectangle 165"/>
          <p:cNvSpPr>
            <a:spLocks noChangeArrowheads="1"/>
          </p:cNvSpPr>
          <p:nvPr/>
        </p:nvSpPr>
        <p:spPr bwMode="gray">
          <a:xfrm>
            <a:off x="5553075" y="5576890"/>
            <a:ext cx="712788" cy="644525"/>
          </a:xfrm>
          <a:prstGeom prst="rect">
            <a:avLst/>
          </a:prstGeom>
          <a:solidFill>
            <a:schemeClr val="accent2">
              <a:alpha val="30000"/>
            </a:schemeClr>
          </a:solidFill>
          <a:ln w="9525">
            <a:noFill/>
            <a:miter lim="800000"/>
            <a:headEnd/>
            <a:tailEnd/>
          </a:ln>
          <a:effectLst/>
        </p:spPr>
        <p:txBody>
          <a:bodyPr wrap="none" anchor="ctr"/>
          <a:lstStyle/>
          <a:p>
            <a:endParaRPr lang="en-US" sz="1350"/>
          </a:p>
        </p:txBody>
      </p:sp>
      <p:sp>
        <p:nvSpPr>
          <p:cNvPr id="3238" name="Rectangle 166"/>
          <p:cNvSpPr>
            <a:spLocks noChangeArrowheads="1"/>
          </p:cNvSpPr>
          <p:nvPr/>
        </p:nvSpPr>
        <p:spPr bwMode="gray">
          <a:xfrm>
            <a:off x="7007226" y="5588000"/>
            <a:ext cx="725488" cy="635000"/>
          </a:xfrm>
          <a:prstGeom prst="rect">
            <a:avLst/>
          </a:prstGeom>
          <a:solidFill>
            <a:srgbClr val="DDDDDD">
              <a:alpha val="30000"/>
            </a:srgbClr>
          </a:solidFill>
          <a:ln w="9525">
            <a:noFill/>
            <a:miter lim="800000"/>
            <a:headEnd/>
            <a:tailEnd/>
          </a:ln>
          <a:effectLst/>
        </p:spPr>
        <p:txBody>
          <a:bodyPr wrap="none" anchor="ctr"/>
          <a:lstStyle/>
          <a:p>
            <a:endParaRPr lang="en-US" sz="1350"/>
          </a:p>
        </p:txBody>
      </p:sp>
      <p:sp>
        <p:nvSpPr>
          <p:cNvPr id="3239" name="Rectangle 167"/>
          <p:cNvSpPr>
            <a:spLocks noChangeArrowheads="1"/>
          </p:cNvSpPr>
          <p:nvPr/>
        </p:nvSpPr>
        <p:spPr bwMode="gray">
          <a:xfrm>
            <a:off x="6269039" y="4943475"/>
            <a:ext cx="725487" cy="636588"/>
          </a:xfrm>
          <a:prstGeom prst="rect">
            <a:avLst/>
          </a:prstGeom>
          <a:solidFill>
            <a:srgbClr val="DDDDDD">
              <a:alpha val="20000"/>
            </a:srgbClr>
          </a:solidFill>
          <a:ln w="9525">
            <a:noFill/>
            <a:miter lim="800000"/>
            <a:headEnd/>
            <a:tailEnd/>
          </a:ln>
          <a:effectLst/>
        </p:spPr>
        <p:txBody>
          <a:bodyPr wrap="none" anchor="ctr"/>
          <a:lstStyle/>
          <a:p>
            <a:endParaRPr lang="en-US" sz="1350"/>
          </a:p>
        </p:txBody>
      </p:sp>
      <p:sp>
        <p:nvSpPr>
          <p:cNvPr id="3240" name="Rectangle 168"/>
          <p:cNvSpPr>
            <a:spLocks noChangeArrowheads="1"/>
          </p:cNvSpPr>
          <p:nvPr/>
        </p:nvSpPr>
        <p:spPr bwMode="gray">
          <a:xfrm>
            <a:off x="8447088" y="5588000"/>
            <a:ext cx="696912" cy="635000"/>
          </a:xfrm>
          <a:prstGeom prst="rect">
            <a:avLst/>
          </a:prstGeom>
          <a:solidFill>
            <a:srgbClr val="DDDDDD">
              <a:alpha val="30000"/>
            </a:srgbClr>
          </a:solidFill>
          <a:ln w="9525">
            <a:noFill/>
            <a:miter lim="800000"/>
            <a:headEnd/>
            <a:tailEnd/>
          </a:ln>
          <a:effectLst/>
        </p:spPr>
        <p:txBody>
          <a:bodyPr wrap="none" anchor="ctr"/>
          <a:lstStyle/>
          <a:p>
            <a:endParaRPr lang="en-US" sz="1350"/>
          </a:p>
        </p:txBody>
      </p:sp>
      <p:sp>
        <p:nvSpPr>
          <p:cNvPr id="3242" name="Rectangle 170"/>
          <p:cNvSpPr>
            <a:spLocks noChangeArrowheads="1"/>
          </p:cNvSpPr>
          <p:nvPr/>
        </p:nvSpPr>
        <p:spPr bwMode="gray">
          <a:xfrm>
            <a:off x="2651126" y="5588000"/>
            <a:ext cx="725488" cy="635000"/>
          </a:xfrm>
          <a:prstGeom prst="rect">
            <a:avLst/>
          </a:prstGeom>
          <a:solidFill>
            <a:srgbClr val="DDDDDD">
              <a:alpha val="30000"/>
            </a:srgbClr>
          </a:solidFill>
          <a:ln w="9525">
            <a:noFill/>
            <a:miter lim="800000"/>
            <a:headEnd/>
            <a:tailEnd/>
          </a:ln>
          <a:effectLst/>
        </p:spPr>
        <p:txBody>
          <a:bodyPr wrap="none" anchor="ctr"/>
          <a:lstStyle/>
          <a:p>
            <a:endParaRPr lang="en-US" sz="1350"/>
          </a:p>
        </p:txBody>
      </p:sp>
      <p:sp>
        <p:nvSpPr>
          <p:cNvPr id="3243" name="Rectangle 171"/>
          <p:cNvSpPr>
            <a:spLocks noChangeArrowheads="1"/>
          </p:cNvSpPr>
          <p:nvPr/>
        </p:nvSpPr>
        <p:spPr bwMode="gray">
          <a:xfrm>
            <a:off x="4105275" y="5588000"/>
            <a:ext cx="725488" cy="635000"/>
          </a:xfrm>
          <a:prstGeom prst="rect">
            <a:avLst/>
          </a:prstGeom>
          <a:solidFill>
            <a:srgbClr val="DDDDDD">
              <a:alpha val="30000"/>
            </a:srgbClr>
          </a:solidFill>
          <a:ln w="9525">
            <a:noFill/>
            <a:miter lim="800000"/>
            <a:headEnd/>
            <a:tailEnd/>
          </a:ln>
          <a:effectLst/>
        </p:spPr>
        <p:txBody>
          <a:bodyPr wrap="none" anchor="ctr"/>
          <a:lstStyle/>
          <a:p>
            <a:endParaRPr lang="en-US" sz="1350"/>
          </a:p>
        </p:txBody>
      </p:sp>
      <p:sp>
        <p:nvSpPr>
          <p:cNvPr id="3244" name="Rectangle 172"/>
          <p:cNvSpPr>
            <a:spLocks noChangeArrowheads="1"/>
          </p:cNvSpPr>
          <p:nvPr/>
        </p:nvSpPr>
        <p:spPr bwMode="gray">
          <a:xfrm>
            <a:off x="3367088" y="4943475"/>
            <a:ext cx="725487" cy="636588"/>
          </a:xfrm>
          <a:prstGeom prst="rect">
            <a:avLst/>
          </a:prstGeom>
          <a:solidFill>
            <a:srgbClr val="DDDDDD">
              <a:alpha val="20000"/>
            </a:srgbClr>
          </a:solidFill>
          <a:ln w="9525">
            <a:noFill/>
            <a:miter lim="800000"/>
            <a:headEnd/>
            <a:tailEnd/>
          </a:ln>
          <a:effectLst/>
        </p:spPr>
        <p:txBody>
          <a:bodyPr wrap="none" anchor="ctr"/>
          <a:lstStyle/>
          <a:p>
            <a:endParaRPr lang="en-US" sz="1350"/>
          </a:p>
        </p:txBody>
      </p:sp>
      <p:sp>
        <p:nvSpPr>
          <p:cNvPr id="3245" name="Rectangle 173"/>
          <p:cNvSpPr>
            <a:spLocks noChangeArrowheads="1"/>
          </p:cNvSpPr>
          <p:nvPr/>
        </p:nvSpPr>
        <p:spPr bwMode="gray">
          <a:xfrm>
            <a:off x="4818064" y="4943475"/>
            <a:ext cx="725487" cy="636588"/>
          </a:xfrm>
          <a:prstGeom prst="rect">
            <a:avLst/>
          </a:prstGeom>
          <a:solidFill>
            <a:srgbClr val="DDDDDD">
              <a:alpha val="20000"/>
            </a:srgbClr>
          </a:solidFill>
          <a:ln w="9525">
            <a:noFill/>
            <a:miter lim="800000"/>
            <a:headEnd/>
            <a:tailEnd/>
          </a:ln>
          <a:effectLst/>
        </p:spPr>
        <p:txBody>
          <a:bodyPr wrap="none" anchor="ctr"/>
          <a:lstStyle/>
          <a:p>
            <a:endParaRPr lang="en-US" sz="1350"/>
          </a:p>
        </p:txBody>
      </p:sp>
      <p:sp>
        <p:nvSpPr>
          <p:cNvPr id="3246" name="Rectangle 174"/>
          <p:cNvSpPr>
            <a:spLocks noChangeArrowheads="1"/>
          </p:cNvSpPr>
          <p:nvPr/>
        </p:nvSpPr>
        <p:spPr bwMode="gray">
          <a:xfrm>
            <a:off x="1917701" y="4943475"/>
            <a:ext cx="725488" cy="636588"/>
          </a:xfrm>
          <a:prstGeom prst="rect">
            <a:avLst/>
          </a:prstGeom>
          <a:solidFill>
            <a:schemeClr val="accent2">
              <a:alpha val="20000"/>
            </a:schemeClr>
          </a:solidFill>
          <a:ln w="9525">
            <a:noFill/>
            <a:miter lim="800000"/>
            <a:headEnd/>
            <a:tailEnd/>
          </a:ln>
          <a:effectLst/>
        </p:spPr>
        <p:txBody>
          <a:bodyPr wrap="none" anchor="ctr"/>
          <a:lstStyle/>
          <a:p>
            <a:endParaRPr lang="en-US" sz="1350"/>
          </a:p>
        </p:txBody>
      </p:sp>
      <p:sp>
        <p:nvSpPr>
          <p:cNvPr id="3247" name="Rectangle 175"/>
          <p:cNvSpPr>
            <a:spLocks noChangeArrowheads="1"/>
          </p:cNvSpPr>
          <p:nvPr/>
        </p:nvSpPr>
        <p:spPr bwMode="gray">
          <a:xfrm>
            <a:off x="5541964" y="4310065"/>
            <a:ext cx="725487" cy="636587"/>
          </a:xfrm>
          <a:prstGeom prst="rect">
            <a:avLst/>
          </a:prstGeom>
          <a:solidFill>
            <a:schemeClr val="accent2">
              <a:alpha val="10001"/>
            </a:schemeClr>
          </a:solidFill>
          <a:ln w="9525">
            <a:noFill/>
            <a:miter lim="800000"/>
            <a:headEnd/>
            <a:tailEnd/>
          </a:ln>
          <a:effectLst/>
        </p:spPr>
        <p:txBody>
          <a:bodyPr wrap="none" anchor="ctr"/>
          <a:lstStyle/>
          <a:p>
            <a:endParaRPr lang="en-US" sz="1350"/>
          </a:p>
        </p:txBody>
      </p:sp>
      <p:sp>
        <p:nvSpPr>
          <p:cNvPr id="3248" name="Rectangle 176"/>
          <p:cNvSpPr>
            <a:spLocks noChangeArrowheads="1"/>
          </p:cNvSpPr>
          <p:nvPr/>
        </p:nvSpPr>
        <p:spPr bwMode="gray">
          <a:xfrm>
            <a:off x="6996113" y="4300538"/>
            <a:ext cx="725487" cy="646112"/>
          </a:xfrm>
          <a:prstGeom prst="rect">
            <a:avLst/>
          </a:prstGeom>
          <a:solidFill>
            <a:schemeClr val="accent2">
              <a:alpha val="10001"/>
            </a:schemeClr>
          </a:solidFill>
          <a:ln w="9525">
            <a:noFill/>
            <a:miter lim="800000"/>
            <a:headEnd/>
            <a:tailEnd/>
          </a:ln>
          <a:effectLst/>
        </p:spPr>
        <p:txBody>
          <a:bodyPr wrap="none" anchor="ctr"/>
          <a:lstStyle/>
          <a:p>
            <a:endParaRPr lang="en-US" sz="1350"/>
          </a:p>
        </p:txBody>
      </p:sp>
      <p:sp>
        <p:nvSpPr>
          <p:cNvPr id="3249" name="Rectangle 177"/>
          <p:cNvSpPr>
            <a:spLocks noChangeArrowheads="1"/>
          </p:cNvSpPr>
          <p:nvPr/>
        </p:nvSpPr>
        <p:spPr bwMode="gray">
          <a:xfrm>
            <a:off x="8435975" y="4300538"/>
            <a:ext cx="703263" cy="646112"/>
          </a:xfrm>
          <a:prstGeom prst="rect">
            <a:avLst/>
          </a:prstGeom>
          <a:solidFill>
            <a:schemeClr val="accent2">
              <a:alpha val="10001"/>
            </a:schemeClr>
          </a:solidFill>
          <a:ln w="9525">
            <a:noFill/>
            <a:miter lim="800000"/>
            <a:headEnd/>
            <a:tailEnd/>
          </a:ln>
          <a:effectLst/>
        </p:spPr>
        <p:txBody>
          <a:bodyPr wrap="none" anchor="ctr"/>
          <a:lstStyle/>
          <a:p>
            <a:endParaRPr lang="en-US" sz="1350"/>
          </a:p>
        </p:txBody>
      </p:sp>
      <p:sp>
        <p:nvSpPr>
          <p:cNvPr id="3250" name="Rectangle 178"/>
          <p:cNvSpPr>
            <a:spLocks noChangeArrowheads="1"/>
          </p:cNvSpPr>
          <p:nvPr/>
        </p:nvSpPr>
        <p:spPr bwMode="gray">
          <a:xfrm>
            <a:off x="4105275" y="4310065"/>
            <a:ext cx="725488" cy="636587"/>
          </a:xfrm>
          <a:prstGeom prst="rect">
            <a:avLst/>
          </a:prstGeom>
          <a:solidFill>
            <a:srgbClr val="DDDDDD">
              <a:alpha val="10001"/>
            </a:srgbClr>
          </a:solidFill>
          <a:ln w="9525">
            <a:noFill/>
            <a:miter lim="800000"/>
            <a:headEnd/>
            <a:tailEnd/>
          </a:ln>
          <a:effectLst/>
        </p:spPr>
        <p:txBody>
          <a:bodyPr wrap="none" anchor="ctr"/>
          <a:lstStyle/>
          <a:p>
            <a:endParaRPr lang="en-US" sz="1350"/>
          </a:p>
        </p:txBody>
      </p:sp>
      <p:sp>
        <p:nvSpPr>
          <p:cNvPr id="3257" name="Rectangle 185"/>
          <p:cNvSpPr>
            <a:spLocks noChangeArrowheads="1"/>
          </p:cNvSpPr>
          <p:nvPr/>
        </p:nvSpPr>
        <p:spPr bwMode="gray">
          <a:xfrm>
            <a:off x="7720013" y="6221415"/>
            <a:ext cx="725487" cy="636587"/>
          </a:xfrm>
          <a:prstGeom prst="rect">
            <a:avLst/>
          </a:prstGeom>
          <a:solidFill>
            <a:srgbClr val="DDDDDD">
              <a:alpha val="39999"/>
            </a:srgbClr>
          </a:solidFill>
          <a:ln w="9525">
            <a:noFill/>
            <a:miter lim="800000"/>
            <a:headEnd/>
            <a:tailEnd/>
          </a:ln>
          <a:effectLst/>
        </p:spPr>
        <p:txBody>
          <a:bodyPr wrap="none" anchor="ctr"/>
          <a:lstStyle/>
          <a:p>
            <a:endParaRPr lang="en-US" sz="1350"/>
          </a:p>
        </p:txBody>
      </p:sp>
      <p:sp>
        <p:nvSpPr>
          <p:cNvPr id="3258" name="Rectangle 186"/>
          <p:cNvSpPr>
            <a:spLocks noChangeArrowheads="1"/>
          </p:cNvSpPr>
          <p:nvPr/>
        </p:nvSpPr>
        <p:spPr bwMode="gray">
          <a:xfrm>
            <a:off x="3371851" y="6221415"/>
            <a:ext cx="728663" cy="636587"/>
          </a:xfrm>
          <a:prstGeom prst="rect">
            <a:avLst/>
          </a:prstGeom>
          <a:solidFill>
            <a:srgbClr val="DDDDDD">
              <a:alpha val="39999"/>
            </a:srgbClr>
          </a:solidFill>
          <a:ln w="9525">
            <a:noFill/>
            <a:miter lim="800000"/>
            <a:headEnd/>
            <a:tailEnd/>
          </a:ln>
          <a:effectLst/>
        </p:spPr>
        <p:txBody>
          <a:bodyPr wrap="none" anchor="ctr"/>
          <a:lstStyle/>
          <a:p>
            <a:endParaRPr lang="en-US" sz="1350"/>
          </a:p>
        </p:txBody>
      </p:sp>
      <p:sp>
        <p:nvSpPr>
          <p:cNvPr id="3259" name="Rectangle 187"/>
          <p:cNvSpPr>
            <a:spLocks noChangeArrowheads="1"/>
          </p:cNvSpPr>
          <p:nvPr/>
        </p:nvSpPr>
        <p:spPr bwMode="gray">
          <a:xfrm>
            <a:off x="4826001" y="6221415"/>
            <a:ext cx="725488" cy="636587"/>
          </a:xfrm>
          <a:prstGeom prst="rect">
            <a:avLst/>
          </a:prstGeom>
          <a:solidFill>
            <a:srgbClr val="DDDDDD">
              <a:alpha val="39999"/>
            </a:srgbClr>
          </a:solidFill>
          <a:ln w="9525">
            <a:noFill/>
            <a:miter lim="800000"/>
            <a:headEnd/>
            <a:tailEnd/>
          </a:ln>
          <a:effectLst/>
        </p:spPr>
        <p:txBody>
          <a:bodyPr wrap="none" anchor="ctr"/>
          <a:lstStyle/>
          <a:p>
            <a:endParaRPr lang="en-US" sz="1350"/>
          </a:p>
        </p:txBody>
      </p:sp>
      <p:sp>
        <p:nvSpPr>
          <p:cNvPr id="3260" name="Rectangle 188"/>
          <p:cNvSpPr>
            <a:spLocks noChangeArrowheads="1"/>
          </p:cNvSpPr>
          <p:nvPr/>
        </p:nvSpPr>
        <p:spPr bwMode="gray">
          <a:xfrm>
            <a:off x="1920876" y="6221415"/>
            <a:ext cx="725488" cy="636587"/>
          </a:xfrm>
          <a:prstGeom prst="rect">
            <a:avLst/>
          </a:prstGeom>
          <a:solidFill>
            <a:srgbClr val="DDDDDD">
              <a:alpha val="39999"/>
            </a:srgbClr>
          </a:solidFill>
          <a:ln w="9525">
            <a:noFill/>
            <a:miter lim="800000"/>
            <a:headEnd/>
            <a:tailEnd/>
          </a:ln>
          <a:effectLst/>
        </p:spPr>
        <p:txBody>
          <a:bodyPr wrap="none" anchor="ctr"/>
          <a:lstStyle/>
          <a:p>
            <a:endParaRPr lang="en-US" sz="1350"/>
          </a:p>
        </p:txBody>
      </p:sp>
      <p:grpSp>
        <p:nvGrpSpPr>
          <p:cNvPr id="3278" name="Group 206"/>
          <p:cNvGrpSpPr>
            <a:grpSpLocks/>
          </p:cNvGrpSpPr>
          <p:nvPr/>
        </p:nvGrpSpPr>
        <p:grpSpPr bwMode="auto">
          <a:xfrm>
            <a:off x="0" y="533400"/>
            <a:ext cx="9144000" cy="5689600"/>
            <a:chOff x="0" y="336"/>
            <a:chExt cx="5760" cy="3584"/>
          </a:xfrm>
        </p:grpSpPr>
        <p:sp>
          <p:nvSpPr>
            <p:cNvPr id="3264" name="Line 192"/>
            <p:cNvSpPr>
              <a:spLocks noChangeShapeType="1"/>
            </p:cNvSpPr>
            <p:nvPr userDrawn="1"/>
          </p:nvSpPr>
          <p:spPr bwMode="gray">
            <a:xfrm flipH="1">
              <a:off x="0" y="336"/>
              <a:ext cx="5760" cy="0"/>
            </a:xfrm>
            <a:prstGeom prst="line">
              <a:avLst/>
            </a:prstGeom>
            <a:noFill/>
            <a:ln w="9525">
              <a:solidFill>
                <a:srgbClr val="DDDDDD"/>
              </a:solidFill>
              <a:round/>
              <a:headEnd/>
              <a:tailEnd/>
            </a:ln>
            <a:effectLst/>
          </p:spPr>
          <p:txBody>
            <a:bodyPr/>
            <a:lstStyle/>
            <a:p>
              <a:endParaRPr lang="en-US" sz="1350"/>
            </a:p>
          </p:txBody>
        </p:sp>
        <p:sp>
          <p:nvSpPr>
            <p:cNvPr id="3265" name="Line 193"/>
            <p:cNvSpPr>
              <a:spLocks noChangeShapeType="1"/>
            </p:cNvSpPr>
            <p:nvPr userDrawn="1"/>
          </p:nvSpPr>
          <p:spPr bwMode="gray">
            <a:xfrm flipH="1">
              <a:off x="0" y="733"/>
              <a:ext cx="5760" cy="0"/>
            </a:xfrm>
            <a:prstGeom prst="line">
              <a:avLst/>
            </a:prstGeom>
            <a:noFill/>
            <a:ln w="9525">
              <a:solidFill>
                <a:srgbClr val="DDDDDD"/>
              </a:solidFill>
              <a:round/>
              <a:headEnd/>
              <a:tailEnd/>
            </a:ln>
            <a:effectLst/>
          </p:spPr>
          <p:txBody>
            <a:bodyPr/>
            <a:lstStyle/>
            <a:p>
              <a:endParaRPr lang="en-US" sz="1350"/>
            </a:p>
          </p:txBody>
        </p:sp>
        <p:sp>
          <p:nvSpPr>
            <p:cNvPr id="3266" name="Line 194"/>
            <p:cNvSpPr>
              <a:spLocks noChangeShapeType="1"/>
            </p:cNvSpPr>
            <p:nvPr userDrawn="1"/>
          </p:nvSpPr>
          <p:spPr bwMode="gray">
            <a:xfrm flipH="1">
              <a:off x="0" y="1123"/>
              <a:ext cx="5760" cy="0"/>
            </a:xfrm>
            <a:prstGeom prst="line">
              <a:avLst/>
            </a:prstGeom>
            <a:noFill/>
            <a:ln w="9525">
              <a:solidFill>
                <a:srgbClr val="DDDDDD"/>
              </a:solidFill>
              <a:round/>
              <a:headEnd/>
              <a:tailEnd/>
            </a:ln>
            <a:effectLst/>
          </p:spPr>
          <p:txBody>
            <a:bodyPr/>
            <a:lstStyle/>
            <a:p>
              <a:endParaRPr lang="en-US" sz="1350"/>
            </a:p>
          </p:txBody>
        </p:sp>
        <p:sp>
          <p:nvSpPr>
            <p:cNvPr id="3267" name="Line 195"/>
            <p:cNvSpPr>
              <a:spLocks noChangeShapeType="1"/>
            </p:cNvSpPr>
            <p:nvPr userDrawn="1"/>
          </p:nvSpPr>
          <p:spPr bwMode="gray">
            <a:xfrm flipH="1">
              <a:off x="0" y="2707"/>
              <a:ext cx="5760" cy="0"/>
            </a:xfrm>
            <a:prstGeom prst="line">
              <a:avLst/>
            </a:prstGeom>
            <a:noFill/>
            <a:ln w="9525">
              <a:solidFill>
                <a:srgbClr val="DDDDDD"/>
              </a:solidFill>
              <a:round/>
              <a:headEnd/>
              <a:tailEnd/>
            </a:ln>
            <a:effectLst/>
          </p:spPr>
          <p:txBody>
            <a:bodyPr/>
            <a:lstStyle/>
            <a:p>
              <a:endParaRPr lang="en-US" sz="1350"/>
            </a:p>
          </p:txBody>
        </p:sp>
        <p:sp>
          <p:nvSpPr>
            <p:cNvPr id="3268" name="Line 196"/>
            <p:cNvSpPr>
              <a:spLocks noChangeShapeType="1"/>
            </p:cNvSpPr>
            <p:nvPr userDrawn="1"/>
          </p:nvSpPr>
          <p:spPr bwMode="gray">
            <a:xfrm flipH="1">
              <a:off x="0" y="3111"/>
              <a:ext cx="5760" cy="0"/>
            </a:xfrm>
            <a:prstGeom prst="line">
              <a:avLst/>
            </a:prstGeom>
            <a:noFill/>
            <a:ln w="9525">
              <a:solidFill>
                <a:srgbClr val="DDDDDD"/>
              </a:solidFill>
              <a:round/>
              <a:headEnd/>
              <a:tailEnd/>
            </a:ln>
            <a:effectLst/>
          </p:spPr>
          <p:txBody>
            <a:bodyPr/>
            <a:lstStyle/>
            <a:p>
              <a:endParaRPr lang="en-US" sz="1350"/>
            </a:p>
          </p:txBody>
        </p:sp>
        <p:sp>
          <p:nvSpPr>
            <p:cNvPr id="3269" name="Line 197"/>
            <p:cNvSpPr>
              <a:spLocks noChangeShapeType="1"/>
            </p:cNvSpPr>
            <p:nvPr userDrawn="1"/>
          </p:nvSpPr>
          <p:spPr bwMode="gray">
            <a:xfrm flipH="1">
              <a:off x="0" y="3516"/>
              <a:ext cx="5760" cy="0"/>
            </a:xfrm>
            <a:prstGeom prst="line">
              <a:avLst/>
            </a:prstGeom>
            <a:noFill/>
            <a:ln w="9525">
              <a:solidFill>
                <a:srgbClr val="DDDDDD"/>
              </a:solidFill>
              <a:round/>
              <a:headEnd/>
              <a:tailEnd/>
            </a:ln>
            <a:effectLst/>
          </p:spPr>
          <p:txBody>
            <a:bodyPr/>
            <a:lstStyle/>
            <a:p>
              <a:endParaRPr lang="en-US" sz="1350"/>
            </a:p>
          </p:txBody>
        </p:sp>
        <p:sp>
          <p:nvSpPr>
            <p:cNvPr id="3270" name="Line 198"/>
            <p:cNvSpPr>
              <a:spLocks noChangeShapeType="1"/>
            </p:cNvSpPr>
            <p:nvPr userDrawn="1"/>
          </p:nvSpPr>
          <p:spPr bwMode="gray">
            <a:xfrm flipH="1">
              <a:off x="0" y="3920"/>
              <a:ext cx="5760" cy="0"/>
            </a:xfrm>
            <a:prstGeom prst="line">
              <a:avLst/>
            </a:prstGeom>
            <a:noFill/>
            <a:ln w="9525">
              <a:solidFill>
                <a:srgbClr val="DDDDDD"/>
              </a:solidFill>
              <a:round/>
              <a:headEnd/>
              <a:tailEnd/>
            </a:ln>
            <a:effectLst/>
          </p:spPr>
          <p:txBody>
            <a:bodyPr/>
            <a:lstStyle/>
            <a:p>
              <a:endParaRPr lang="en-US" sz="1350"/>
            </a:p>
          </p:txBody>
        </p:sp>
      </p:grpSp>
      <p:sp>
        <p:nvSpPr>
          <p:cNvPr id="3075" name="Rectangle 3"/>
          <p:cNvSpPr>
            <a:spLocks noGrp="1" noChangeArrowheads="1"/>
          </p:cNvSpPr>
          <p:nvPr>
            <p:ph type="subTitle" idx="1"/>
          </p:nvPr>
        </p:nvSpPr>
        <p:spPr>
          <a:xfrm>
            <a:off x="5130801" y="4343401"/>
            <a:ext cx="3860800" cy="2452689"/>
          </a:xfrm>
        </p:spPr>
        <p:txBody>
          <a:bodyPr/>
          <a:lstStyle>
            <a:lvl1pPr marL="0" indent="0" algn="r">
              <a:buFontTx/>
              <a:buNone/>
              <a:defRPr sz="1500"/>
            </a:lvl1pPr>
          </a:lstStyle>
          <a:p>
            <a:r>
              <a:rPr lang="en-US"/>
              <a:t>Click to edit Master subtitle style</a:t>
            </a:r>
          </a:p>
        </p:txBody>
      </p:sp>
      <p:sp>
        <p:nvSpPr>
          <p:cNvPr id="3083" name="Text Box 11"/>
          <p:cNvSpPr txBox="1">
            <a:spLocks noChangeArrowheads="1"/>
          </p:cNvSpPr>
          <p:nvPr/>
        </p:nvSpPr>
        <p:spPr bwMode="gray">
          <a:xfrm>
            <a:off x="0" y="461965"/>
            <a:ext cx="1098550" cy="346249"/>
          </a:xfrm>
          <a:prstGeom prst="rect">
            <a:avLst/>
          </a:prstGeom>
          <a:noFill/>
          <a:ln w="9525">
            <a:noFill/>
            <a:miter lim="800000"/>
            <a:headEnd/>
            <a:tailEnd/>
          </a:ln>
          <a:effectLst/>
        </p:spPr>
        <p:txBody>
          <a:bodyPr>
            <a:spAutoFit/>
          </a:bodyPr>
          <a:lstStyle/>
          <a:p>
            <a:pPr algn="ctr">
              <a:spcBef>
                <a:spcPct val="50000"/>
              </a:spcBef>
            </a:pPr>
            <a:r>
              <a:rPr lang="en-US" sz="1650">
                <a:solidFill>
                  <a:srgbClr val="FFFFFF"/>
                </a:solidFill>
              </a:rPr>
              <a:t>LOGO</a:t>
            </a:r>
          </a:p>
        </p:txBody>
      </p:sp>
      <p:sp>
        <p:nvSpPr>
          <p:cNvPr id="3210" name="Rectangle 138"/>
          <p:cNvSpPr>
            <a:spLocks noChangeArrowheads="1"/>
          </p:cNvSpPr>
          <p:nvPr/>
        </p:nvSpPr>
        <p:spPr bwMode="gray">
          <a:xfrm>
            <a:off x="5524500" y="534988"/>
            <a:ext cx="725488" cy="633412"/>
          </a:xfrm>
          <a:prstGeom prst="rect">
            <a:avLst/>
          </a:prstGeom>
          <a:solidFill>
            <a:srgbClr val="DDDDDD">
              <a:alpha val="20000"/>
            </a:srgbClr>
          </a:solidFill>
          <a:ln w="9525">
            <a:noFill/>
            <a:miter lim="800000"/>
            <a:headEnd/>
            <a:tailEnd/>
          </a:ln>
          <a:effectLst/>
        </p:spPr>
        <p:txBody>
          <a:bodyPr wrap="none" anchor="ctr"/>
          <a:lstStyle/>
          <a:p>
            <a:endParaRPr lang="en-US" sz="1350"/>
          </a:p>
        </p:txBody>
      </p:sp>
      <p:sp>
        <p:nvSpPr>
          <p:cNvPr id="3213" name="Rectangle 141"/>
          <p:cNvSpPr>
            <a:spLocks noChangeArrowheads="1"/>
          </p:cNvSpPr>
          <p:nvPr/>
        </p:nvSpPr>
        <p:spPr bwMode="gray">
          <a:xfrm>
            <a:off x="6978650" y="534988"/>
            <a:ext cx="725488" cy="633412"/>
          </a:xfrm>
          <a:prstGeom prst="rect">
            <a:avLst/>
          </a:prstGeom>
          <a:solidFill>
            <a:srgbClr val="DDDDDD">
              <a:alpha val="20000"/>
            </a:srgbClr>
          </a:solidFill>
          <a:ln w="9525">
            <a:noFill/>
            <a:miter lim="800000"/>
            <a:headEnd/>
            <a:tailEnd/>
          </a:ln>
          <a:effectLst/>
        </p:spPr>
        <p:txBody>
          <a:bodyPr wrap="none" anchor="ctr"/>
          <a:lstStyle/>
          <a:p>
            <a:endParaRPr lang="en-US" sz="1350"/>
          </a:p>
        </p:txBody>
      </p:sp>
      <p:sp>
        <p:nvSpPr>
          <p:cNvPr id="3218" name="Rectangle 146"/>
          <p:cNvSpPr>
            <a:spLocks noChangeArrowheads="1"/>
          </p:cNvSpPr>
          <p:nvPr/>
        </p:nvSpPr>
        <p:spPr bwMode="gray">
          <a:xfrm>
            <a:off x="7691438" y="4765"/>
            <a:ext cx="725487" cy="522287"/>
          </a:xfrm>
          <a:prstGeom prst="rect">
            <a:avLst/>
          </a:prstGeom>
          <a:solidFill>
            <a:schemeClr val="folHlink">
              <a:alpha val="30000"/>
            </a:schemeClr>
          </a:solidFill>
          <a:ln w="9525">
            <a:noFill/>
            <a:miter lim="800000"/>
            <a:headEnd/>
            <a:tailEnd/>
          </a:ln>
          <a:effectLst/>
        </p:spPr>
        <p:txBody>
          <a:bodyPr wrap="none" anchor="ctr"/>
          <a:lstStyle/>
          <a:p>
            <a:endParaRPr lang="en-US" sz="1350"/>
          </a:p>
        </p:txBody>
      </p:sp>
      <p:sp>
        <p:nvSpPr>
          <p:cNvPr id="3225" name="Rectangle 153"/>
          <p:cNvSpPr>
            <a:spLocks noChangeArrowheads="1"/>
          </p:cNvSpPr>
          <p:nvPr/>
        </p:nvSpPr>
        <p:spPr bwMode="gray">
          <a:xfrm>
            <a:off x="4076700" y="534988"/>
            <a:ext cx="725488" cy="633412"/>
          </a:xfrm>
          <a:prstGeom prst="rect">
            <a:avLst/>
          </a:prstGeom>
          <a:solidFill>
            <a:srgbClr val="DDDDDD">
              <a:alpha val="20000"/>
            </a:srgbClr>
          </a:solidFill>
          <a:ln w="9525">
            <a:noFill/>
            <a:miter lim="800000"/>
            <a:headEnd/>
            <a:tailEnd/>
          </a:ln>
          <a:effectLst/>
        </p:spPr>
        <p:txBody>
          <a:bodyPr wrap="none" anchor="ctr"/>
          <a:lstStyle/>
          <a:p>
            <a:endParaRPr lang="en-US" sz="1350"/>
          </a:p>
        </p:txBody>
      </p:sp>
      <p:sp>
        <p:nvSpPr>
          <p:cNvPr id="3227" name="Rectangle 155"/>
          <p:cNvSpPr>
            <a:spLocks noChangeArrowheads="1"/>
          </p:cNvSpPr>
          <p:nvPr/>
        </p:nvSpPr>
        <p:spPr bwMode="gray">
          <a:xfrm>
            <a:off x="4789489" y="4765"/>
            <a:ext cx="725487" cy="522287"/>
          </a:xfrm>
          <a:prstGeom prst="rect">
            <a:avLst/>
          </a:prstGeom>
          <a:solidFill>
            <a:srgbClr val="DDDDDD">
              <a:alpha val="30000"/>
            </a:srgbClr>
          </a:solidFill>
          <a:ln w="9525">
            <a:noFill/>
            <a:miter lim="800000"/>
            <a:headEnd/>
            <a:tailEnd/>
          </a:ln>
          <a:effectLst/>
        </p:spPr>
        <p:txBody>
          <a:bodyPr wrap="none" anchor="ctr"/>
          <a:lstStyle/>
          <a:p>
            <a:endParaRPr lang="en-US" sz="1350"/>
          </a:p>
        </p:txBody>
      </p:sp>
      <p:sp>
        <p:nvSpPr>
          <p:cNvPr id="3234" name="Rectangle 162"/>
          <p:cNvSpPr>
            <a:spLocks noChangeArrowheads="1"/>
          </p:cNvSpPr>
          <p:nvPr userDrawn="1"/>
        </p:nvSpPr>
        <p:spPr bwMode="gray">
          <a:xfrm>
            <a:off x="446089" y="1147763"/>
            <a:ext cx="725487" cy="633412"/>
          </a:xfrm>
          <a:prstGeom prst="rect">
            <a:avLst/>
          </a:prstGeom>
          <a:solidFill>
            <a:schemeClr val="folHlink">
              <a:alpha val="20000"/>
            </a:schemeClr>
          </a:solidFill>
          <a:ln w="9525">
            <a:noFill/>
            <a:miter lim="800000"/>
            <a:headEnd/>
            <a:tailEnd/>
          </a:ln>
          <a:effectLst/>
        </p:spPr>
        <p:txBody>
          <a:bodyPr wrap="none" anchor="ctr"/>
          <a:lstStyle/>
          <a:p>
            <a:endParaRPr lang="en-US" sz="1350"/>
          </a:p>
        </p:txBody>
      </p:sp>
      <p:sp>
        <p:nvSpPr>
          <p:cNvPr id="3236" name="Rectangle 164"/>
          <p:cNvSpPr>
            <a:spLocks noChangeArrowheads="1"/>
          </p:cNvSpPr>
          <p:nvPr/>
        </p:nvSpPr>
        <p:spPr bwMode="gray">
          <a:xfrm>
            <a:off x="1889126" y="4765"/>
            <a:ext cx="725488" cy="522287"/>
          </a:xfrm>
          <a:prstGeom prst="rect">
            <a:avLst/>
          </a:prstGeom>
          <a:solidFill>
            <a:srgbClr val="DDDDDD">
              <a:alpha val="39999"/>
            </a:srgbClr>
          </a:solidFill>
          <a:ln w="9525">
            <a:noFill/>
            <a:miter lim="800000"/>
            <a:headEnd/>
            <a:tailEnd/>
          </a:ln>
          <a:effectLst/>
        </p:spPr>
        <p:txBody>
          <a:bodyPr wrap="none" anchor="ctr"/>
          <a:lstStyle/>
          <a:p>
            <a:endParaRPr lang="en-US" sz="1350"/>
          </a:p>
        </p:txBody>
      </p:sp>
      <p:sp>
        <p:nvSpPr>
          <p:cNvPr id="3251" name="Rectangle 179"/>
          <p:cNvSpPr>
            <a:spLocks noChangeArrowheads="1"/>
          </p:cNvSpPr>
          <p:nvPr/>
        </p:nvSpPr>
        <p:spPr bwMode="gray">
          <a:xfrm>
            <a:off x="6251576" y="1165227"/>
            <a:ext cx="725488" cy="633413"/>
          </a:xfrm>
          <a:prstGeom prst="rect">
            <a:avLst/>
          </a:prstGeom>
          <a:solidFill>
            <a:srgbClr val="DDDDDD">
              <a:alpha val="10001"/>
            </a:srgbClr>
          </a:solidFill>
          <a:ln w="9525">
            <a:noFill/>
            <a:miter lim="800000"/>
            <a:headEnd/>
            <a:tailEnd/>
          </a:ln>
          <a:effectLst/>
        </p:spPr>
        <p:txBody>
          <a:bodyPr wrap="none" anchor="ctr"/>
          <a:lstStyle/>
          <a:p>
            <a:endParaRPr lang="en-US" sz="1350"/>
          </a:p>
        </p:txBody>
      </p:sp>
      <p:sp>
        <p:nvSpPr>
          <p:cNvPr id="3252" name="Rectangle 180"/>
          <p:cNvSpPr>
            <a:spLocks noChangeArrowheads="1"/>
          </p:cNvSpPr>
          <p:nvPr/>
        </p:nvSpPr>
        <p:spPr bwMode="gray">
          <a:xfrm>
            <a:off x="7691438" y="1165227"/>
            <a:ext cx="725487" cy="633413"/>
          </a:xfrm>
          <a:prstGeom prst="rect">
            <a:avLst/>
          </a:prstGeom>
          <a:solidFill>
            <a:schemeClr val="folHlink">
              <a:alpha val="10001"/>
            </a:schemeClr>
          </a:solidFill>
          <a:ln w="9525">
            <a:noFill/>
            <a:miter lim="800000"/>
            <a:headEnd/>
            <a:tailEnd/>
          </a:ln>
          <a:effectLst/>
        </p:spPr>
        <p:txBody>
          <a:bodyPr wrap="none" anchor="ctr"/>
          <a:lstStyle/>
          <a:p>
            <a:endParaRPr lang="en-US" sz="1350"/>
          </a:p>
        </p:txBody>
      </p:sp>
      <p:sp>
        <p:nvSpPr>
          <p:cNvPr id="3253" name="Rectangle 181"/>
          <p:cNvSpPr>
            <a:spLocks noChangeArrowheads="1"/>
          </p:cNvSpPr>
          <p:nvPr/>
        </p:nvSpPr>
        <p:spPr bwMode="gray">
          <a:xfrm>
            <a:off x="3349626" y="1165227"/>
            <a:ext cx="725488" cy="633413"/>
          </a:xfrm>
          <a:prstGeom prst="rect">
            <a:avLst/>
          </a:prstGeom>
          <a:solidFill>
            <a:srgbClr val="DDDDDD">
              <a:alpha val="10001"/>
            </a:srgbClr>
          </a:solidFill>
          <a:ln w="9525">
            <a:noFill/>
            <a:miter lim="800000"/>
            <a:headEnd/>
            <a:tailEnd/>
          </a:ln>
          <a:effectLst/>
        </p:spPr>
        <p:txBody>
          <a:bodyPr wrap="none" anchor="ctr"/>
          <a:lstStyle/>
          <a:p>
            <a:endParaRPr lang="en-US" sz="1350"/>
          </a:p>
        </p:txBody>
      </p:sp>
      <p:sp>
        <p:nvSpPr>
          <p:cNvPr id="3254" name="Rectangle 182"/>
          <p:cNvSpPr>
            <a:spLocks noChangeArrowheads="1"/>
          </p:cNvSpPr>
          <p:nvPr/>
        </p:nvSpPr>
        <p:spPr bwMode="gray">
          <a:xfrm>
            <a:off x="4800600" y="1165227"/>
            <a:ext cx="725488" cy="633413"/>
          </a:xfrm>
          <a:prstGeom prst="rect">
            <a:avLst/>
          </a:prstGeom>
          <a:solidFill>
            <a:schemeClr val="folHlink">
              <a:alpha val="10001"/>
            </a:schemeClr>
          </a:solidFill>
          <a:ln w="9525">
            <a:noFill/>
            <a:miter lim="800000"/>
            <a:headEnd/>
            <a:tailEnd/>
          </a:ln>
          <a:effectLst/>
        </p:spPr>
        <p:txBody>
          <a:bodyPr wrap="none" anchor="ctr"/>
          <a:lstStyle/>
          <a:p>
            <a:endParaRPr lang="en-US" sz="1350"/>
          </a:p>
        </p:txBody>
      </p:sp>
      <p:sp>
        <p:nvSpPr>
          <p:cNvPr id="3255" name="Rectangle 183"/>
          <p:cNvSpPr>
            <a:spLocks noChangeArrowheads="1"/>
          </p:cNvSpPr>
          <p:nvPr userDrawn="1"/>
        </p:nvSpPr>
        <p:spPr bwMode="gray">
          <a:xfrm>
            <a:off x="1889126" y="1165227"/>
            <a:ext cx="725488" cy="633413"/>
          </a:xfrm>
          <a:prstGeom prst="rect">
            <a:avLst/>
          </a:prstGeom>
          <a:solidFill>
            <a:schemeClr val="folHlink">
              <a:alpha val="10001"/>
            </a:schemeClr>
          </a:solidFill>
          <a:ln w="9525">
            <a:noFill/>
            <a:miter lim="800000"/>
            <a:headEnd/>
            <a:tailEnd/>
          </a:ln>
          <a:effectLst/>
        </p:spPr>
        <p:txBody>
          <a:bodyPr wrap="none" anchor="ctr"/>
          <a:lstStyle/>
          <a:p>
            <a:endParaRPr lang="en-US" sz="1350"/>
          </a:p>
        </p:txBody>
      </p:sp>
      <p:sp>
        <p:nvSpPr>
          <p:cNvPr id="3261" name="Rectangle 189"/>
          <p:cNvSpPr>
            <a:spLocks noChangeArrowheads="1"/>
          </p:cNvSpPr>
          <p:nvPr/>
        </p:nvSpPr>
        <p:spPr bwMode="gray">
          <a:xfrm>
            <a:off x="438150" y="4765"/>
            <a:ext cx="725488" cy="522287"/>
          </a:xfrm>
          <a:prstGeom prst="rect">
            <a:avLst/>
          </a:prstGeom>
          <a:solidFill>
            <a:srgbClr val="DDDDDD">
              <a:alpha val="30000"/>
            </a:srgbClr>
          </a:solidFill>
          <a:ln w="9525">
            <a:noFill/>
            <a:miter lim="800000"/>
            <a:headEnd/>
            <a:tailEnd/>
          </a:ln>
          <a:effectLst/>
        </p:spPr>
        <p:txBody>
          <a:bodyPr wrap="none" anchor="ctr"/>
          <a:lstStyle/>
          <a:p>
            <a:endParaRPr lang="en-US" sz="1350"/>
          </a:p>
        </p:txBody>
      </p:sp>
      <p:sp>
        <p:nvSpPr>
          <p:cNvPr id="3262" name="Rectangle 190"/>
          <p:cNvSpPr>
            <a:spLocks noChangeArrowheads="1"/>
          </p:cNvSpPr>
          <p:nvPr/>
        </p:nvSpPr>
        <p:spPr bwMode="gray">
          <a:xfrm>
            <a:off x="1143000" y="533402"/>
            <a:ext cx="725488" cy="633413"/>
          </a:xfrm>
          <a:prstGeom prst="rect">
            <a:avLst/>
          </a:prstGeom>
          <a:solidFill>
            <a:srgbClr val="DDDDDD">
              <a:alpha val="20000"/>
            </a:srgbClr>
          </a:solidFill>
          <a:ln w="9525">
            <a:noFill/>
            <a:miter lim="800000"/>
            <a:headEnd/>
            <a:tailEnd/>
          </a:ln>
          <a:effectLst/>
        </p:spPr>
        <p:txBody>
          <a:bodyPr wrap="none" anchor="ctr"/>
          <a:lstStyle/>
          <a:p>
            <a:endParaRPr lang="en-US" sz="1350"/>
          </a:p>
        </p:txBody>
      </p:sp>
      <p:sp>
        <p:nvSpPr>
          <p:cNvPr id="3272" name="Rectangle 200"/>
          <p:cNvSpPr>
            <a:spLocks noChangeArrowheads="1"/>
          </p:cNvSpPr>
          <p:nvPr/>
        </p:nvSpPr>
        <p:spPr bwMode="gray">
          <a:xfrm>
            <a:off x="2578101" y="534988"/>
            <a:ext cx="725488" cy="633412"/>
          </a:xfrm>
          <a:prstGeom prst="rect">
            <a:avLst/>
          </a:prstGeom>
          <a:solidFill>
            <a:srgbClr val="DDDDDD">
              <a:alpha val="20000"/>
            </a:srgbClr>
          </a:solidFill>
          <a:ln w="9525">
            <a:noFill/>
            <a:miter lim="800000"/>
            <a:headEnd/>
            <a:tailEnd/>
          </a:ln>
          <a:effectLst/>
        </p:spPr>
        <p:txBody>
          <a:bodyPr wrap="none" anchor="ctr"/>
          <a:lstStyle/>
          <a:p>
            <a:endParaRPr lang="en-US" sz="1350"/>
          </a:p>
        </p:txBody>
      </p:sp>
      <p:sp>
        <p:nvSpPr>
          <p:cNvPr id="3074" name="Rectangle 2"/>
          <p:cNvSpPr>
            <a:spLocks noGrp="1" noChangeArrowheads="1"/>
          </p:cNvSpPr>
          <p:nvPr>
            <p:ph type="ctrTitle"/>
          </p:nvPr>
        </p:nvSpPr>
        <p:spPr>
          <a:xfrm>
            <a:off x="2697164" y="1891506"/>
            <a:ext cx="6142035" cy="2057400"/>
          </a:xfrm>
        </p:spPr>
        <p:txBody>
          <a:bodyPr/>
          <a:lstStyle>
            <a:lvl1pPr algn="r">
              <a:defRPr sz="3300">
                <a:solidFill>
                  <a:schemeClr val="tx1"/>
                </a:solidFill>
              </a:defRPr>
            </a:lvl1pPr>
          </a:lstStyle>
          <a:p>
            <a:r>
              <a:rPr lang="en-US" dirty="0"/>
              <a:t>Click to edit Master title style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56" y="-26194"/>
            <a:ext cx="1116806" cy="1116806"/>
          </a:xfrm>
          <a:prstGeom prst="rect">
            <a:avLst/>
          </a:prstGeom>
        </p:spPr>
      </p:pic>
      <p:sp>
        <p:nvSpPr>
          <p:cNvPr id="4" name="Text Placeholder 3"/>
          <p:cNvSpPr>
            <a:spLocks noGrp="1"/>
          </p:cNvSpPr>
          <p:nvPr>
            <p:ph type="body" sz="quarter" idx="10" hasCustomPrompt="1"/>
          </p:nvPr>
        </p:nvSpPr>
        <p:spPr>
          <a:xfrm>
            <a:off x="1485900" y="114300"/>
            <a:ext cx="7353300" cy="774700"/>
          </a:xfrm>
        </p:spPr>
        <p:txBody>
          <a:bodyPr anchor="ctr"/>
          <a:lstStyle>
            <a:lvl1pPr marL="0" indent="0" algn="ctr">
              <a:buNone/>
              <a:defRPr sz="1800" b="1" baseline="0">
                <a:solidFill>
                  <a:schemeClr val="tx2"/>
                </a:solidFill>
                <a:latin typeface="+mj-lt"/>
              </a:defRPr>
            </a:lvl1pPr>
          </a:lstStyle>
          <a:p>
            <a:pPr lvl="0"/>
            <a:r>
              <a:rPr lang="en-US" dirty="0"/>
              <a:t>Text</a:t>
            </a:r>
          </a:p>
        </p:txBody>
      </p:sp>
      <p:cxnSp>
        <p:nvCxnSpPr>
          <p:cNvPr id="8" name="Straight Connector 7"/>
          <p:cNvCxnSpPr/>
          <p:nvPr userDrawn="1"/>
        </p:nvCxnSpPr>
        <p:spPr bwMode="auto">
          <a:xfrm>
            <a:off x="2940844" y="977900"/>
            <a:ext cx="4400550" cy="3968"/>
          </a:xfrm>
          <a:prstGeom prst="line">
            <a:avLst/>
          </a:prstGeom>
          <a:ln>
            <a:solidFill>
              <a:srgbClr val="FF00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7694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592C2BA-2453-4947-8D22-24DB61853E6C}" type="slidenum">
              <a:rPr lang="en-US"/>
              <a:pPr/>
              <a:t>‹#›</a:t>
            </a:fld>
            <a:endParaRPr lang="en-US"/>
          </a:p>
        </p:txBody>
      </p:sp>
    </p:spTree>
    <p:extLst>
      <p:ext uri="{BB962C8B-B14F-4D97-AF65-F5344CB8AC3E}">
        <p14:creationId xmlns:p14="http://schemas.microsoft.com/office/powerpoint/2010/main" val="209891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0198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9D4E9C-F579-4426-9878-3B512EB540F6}" type="slidenum">
              <a:rPr lang="en-US"/>
              <a:pPr/>
              <a:t>‹#›</a:t>
            </a:fld>
            <a:endParaRPr lang="en-US"/>
          </a:p>
        </p:txBody>
      </p:sp>
    </p:spTree>
    <p:extLst>
      <p:ext uri="{BB962C8B-B14F-4D97-AF65-F5344CB8AC3E}">
        <p14:creationId xmlns:p14="http://schemas.microsoft.com/office/powerpoint/2010/main" val="4281085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467477"/>
            <a:ext cx="2133600" cy="301625"/>
          </a:xfrm>
        </p:spPr>
        <p:txBody>
          <a:bodyPr/>
          <a:lstStyle>
            <a:lvl1pPr>
              <a:defRPr/>
            </a:lvl1pPr>
          </a:lstStyle>
          <a:p>
            <a:fld id="{ED7D8902-DFB7-4EBE-9A4D-956E9E535AAC}" type="slidenum">
              <a:rPr lang="en-US"/>
              <a:pPr/>
              <a:t>‹#›</a:t>
            </a:fld>
            <a:endParaRPr lang="en-US"/>
          </a:p>
        </p:txBody>
      </p:sp>
    </p:spTree>
    <p:extLst>
      <p:ext uri="{BB962C8B-B14F-4D97-AF65-F5344CB8AC3E}">
        <p14:creationId xmlns:p14="http://schemas.microsoft.com/office/powerpoint/2010/main" val="1357202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a:t>Click to edit Master title style</a:t>
            </a:r>
          </a:p>
        </p:txBody>
      </p:sp>
      <p:sp>
        <p:nvSpPr>
          <p:cNvPr id="3" name="Chart Placeholder 2"/>
          <p:cNvSpPr>
            <a:spLocks noGrp="1"/>
          </p:cNvSpPr>
          <p:nvPr>
            <p:ph type="chart" idx="1"/>
          </p:nvPr>
        </p:nvSpPr>
        <p:spPr>
          <a:xfrm>
            <a:off x="457200" y="1600200"/>
            <a:ext cx="8229600" cy="4724400"/>
          </a:xfrm>
        </p:spPr>
        <p:txBody>
          <a:bodyPr/>
          <a:lstStyle/>
          <a:p>
            <a:r>
              <a:rPr lang="en-US"/>
              <a:t>Click icon to add chart</a:t>
            </a:r>
          </a:p>
        </p:txBody>
      </p:sp>
      <p:sp>
        <p:nvSpPr>
          <p:cNvPr id="4" name="Date Placeholder 3"/>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467477"/>
            <a:ext cx="2133600" cy="301625"/>
          </a:xfrm>
        </p:spPr>
        <p:txBody>
          <a:bodyPr/>
          <a:lstStyle>
            <a:lvl1pPr>
              <a:defRPr/>
            </a:lvl1pPr>
          </a:lstStyle>
          <a:p>
            <a:fld id="{57B3E029-7BB0-4601-8C3E-493EE781812F}" type="slidenum">
              <a:rPr lang="en-US"/>
              <a:pPr/>
              <a:t>‹#›</a:t>
            </a:fld>
            <a:endParaRPr lang="en-US"/>
          </a:p>
        </p:txBody>
      </p:sp>
    </p:spTree>
    <p:extLst>
      <p:ext uri="{BB962C8B-B14F-4D97-AF65-F5344CB8AC3E}">
        <p14:creationId xmlns:p14="http://schemas.microsoft.com/office/powerpoint/2010/main" val="3604122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391400" cy="8382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724400"/>
          </a:xfrm>
        </p:spPr>
        <p:txBody>
          <a:bodyPr/>
          <a:lstStyle/>
          <a:p>
            <a:r>
              <a:rPr lang="en-US"/>
              <a:t>Click icon to add table</a:t>
            </a:r>
          </a:p>
        </p:txBody>
      </p:sp>
      <p:sp>
        <p:nvSpPr>
          <p:cNvPr id="4" name="Date Placeholder 3"/>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467477"/>
            <a:ext cx="2133600" cy="301625"/>
          </a:xfrm>
        </p:spPr>
        <p:txBody>
          <a:bodyPr/>
          <a:lstStyle>
            <a:lvl1pPr>
              <a:defRPr/>
            </a:lvl1pPr>
          </a:lstStyle>
          <a:p>
            <a:fld id="{3662B537-20E2-4E5E-9C46-E8905DBBB4A5}" type="slidenum">
              <a:rPr lang="en-US"/>
              <a:pPr/>
              <a:t>‹#›</a:t>
            </a:fld>
            <a:endParaRPr lang="en-US"/>
          </a:p>
        </p:txBody>
      </p:sp>
    </p:spTree>
    <p:extLst>
      <p:ext uri="{BB962C8B-B14F-4D97-AF65-F5344CB8AC3E}">
        <p14:creationId xmlns:p14="http://schemas.microsoft.com/office/powerpoint/2010/main" val="72512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371601" y="2"/>
            <a:ext cx="7445375" cy="1090613"/>
          </a:xfrm>
        </p:spPr>
        <p:txBody>
          <a:bodyPr/>
          <a:lstStyle/>
          <a:p>
            <a:pPr lvl="0"/>
            <a:r>
              <a:rPr lang="en-US" dirty="0"/>
              <a:t>Edit Master text styles</a:t>
            </a:r>
          </a:p>
        </p:txBody>
      </p:sp>
      <p:sp>
        <p:nvSpPr>
          <p:cNvPr id="11" name="Text Placeholder 10"/>
          <p:cNvSpPr>
            <a:spLocks noGrp="1"/>
          </p:cNvSpPr>
          <p:nvPr>
            <p:ph type="body" sz="quarter" idx="14"/>
          </p:nvPr>
        </p:nvSpPr>
        <p:spPr>
          <a:xfrm>
            <a:off x="954089" y="2128840"/>
            <a:ext cx="7589837" cy="23907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5"/>
          </p:nvPr>
        </p:nvSpPr>
        <p:spPr>
          <a:xfrm>
            <a:off x="6048376" y="4794252"/>
            <a:ext cx="2768600" cy="1801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074" name="Picture 2" descr="http://bidesign.vn/uploads/advertise/logo-moi-cua-hutech-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0461" y="-183335"/>
            <a:ext cx="1741611" cy="137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06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174022-1963-416F-BCA5-2F5C03A0AE0A}"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4B8AF-A109-B747-90CB-5A59EB6F19D1}" type="slidenum">
              <a:rPr lang="en-US" smtClean="0"/>
              <a:pPr/>
              <a:t>‹#›</a:t>
            </a:fld>
            <a:endParaRPr lang="en-US"/>
          </a:p>
        </p:txBody>
      </p:sp>
    </p:spTree>
    <p:extLst>
      <p:ext uri="{BB962C8B-B14F-4D97-AF65-F5344CB8AC3E}">
        <p14:creationId xmlns:p14="http://schemas.microsoft.com/office/powerpoint/2010/main" val="2562704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2"/>
            <a:ext cx="7772400" cy="2505075"/>
          </a:xfrm>
        </p:spPr>
        <p:txBody>
          <a:bodyPr anchor="b"/>
          <a:lstStyle>
            <a:lvl1pPr algn="ctr" defTabSz="685800" rtl="0" eaLnBrk="1" latinLnBrk="0" hangingPunct="1">
              <a:lnSpc>
                <a:spcPct val="100000"/>
              </a:lnSpc>
              <a:spcBef>
                <a:spcPct val="0"/>
              </a:spcBef>
              <a:buNone/>
              <a:defRPr lang="en-US" sz="36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5"/>
            <a:ext cx="7772400" cy="1131887"/>
          </a:xfrm>
        </p:spPr>
        <p:txBody>
          <a:bodyPr anchor="t"/>
          <a:lstStyle>
            <a:lvl1pPr marL="0" indent="0" algn="ctr">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66D03B-DED6-4C3F-8A4E-F4E37F299CFE}"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4B8AF-A109-B747-90CB-5A59EB6F19D1}"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4296729"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44784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2"/>
            <a:ext cx="4038600" cy="4525963"/>
          </a:xfrm>
        </p:spPr>
        <p:txBody>
          <a:bodyPr/>
          <a:lstStyle>
            <a:lvl1pPr>
              <a:defRPr sz="18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AAB4A3-7E63-429B-8D2A-881F90902567}" type="datetime1">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4B8AF-A109-B747-90CB-5A59EB6F19D1}"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476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648201" y="1600200"/>
            <a:ext cx="4041775" cy="6096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8A96DE54-3C3B-4B8A-8456-1F3C80009373}" type="datetime1">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4B8AF-A109-B747-90CB-5A59EB6F19D1}"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50"/>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100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32646" y="130629"/>
            <a:ext cx="7391400" cy="613954"/>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1032646" y="942975"/>
            <a:ext cx="8111354" cy="5524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905920" y="6467476"/>
            <a:ext cx="2133600" cy="301625"/>
          </a:xfrm>
        </p:spPr>
        <p:txBody>
          <a:bodyPr/>
          <a:lstStyle>
            <a:lvl1pPr>
              <a:defRPr/>
            </a:lvl1pPr>
          </a:lstStyle>
          <a:p>
            <a:fld id="{C3AA922F-C108-4DA2-87F7-6EA5C262C48C}" type="slidenum">
              <a:rPr lang="en-US"/>
              <a:pPr/>
              <a:t>‹#›</a:t>
            </a:fld>
            <a:endParaRPr lang="en-US"/>
          </a:p>
        </p:txBody>
      </p:sp>
    </p:spTree>
    <p:extLst>
      <p:ext uri="{BB962C8B-B14F-4D97-AF65-F5344CB8AC3E}">
        <p14:creationId xmlns:p14="http://schemas.microsoft.com/office/powerpoint/2010/main" val="1463894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3CE488-8A4B-4414-9436-BAFE36CB65D3}" type="datetime1">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64B8AF-A109-B747-90CB-5A59EB6F19D1}" type="slidenum">
              <a:rPr lang="en-US" smtClean="0"/>
              <a:pPr/>
              <a:t>‹#›</a:t>
            </a:fld>
            <a:endParaRPr lang="en-US"/>
          </a:p>
        </p:txBody>
      </p:sp>
    </p:spTree>
    <p:extLst>
      <p:ext uri="{BB962C8B-B14F-4D97-AF65-F5344CB8AC3E}">
        <p14:creationId xmlns:p14="http://schemas.microsoft.com/office/powerpoint/2010/main" val="319155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D27997-B008-4F48-9CBB-A4116C31FB43}" type="datetime1">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64B8AF-A109-B747-90CB-5A59EB6F19D1}" type="slidenum">
              <a:rPr lang="en-US" smtClean="0"/>
              <a:pPr/>
              <a:t>‹#›</a:t>
            </a:fld>
            <a:endParaRPr lang="en-US"/>
          </a:p>
        </p:txBody>
      </p:sp>
    </p:spTree>
    <p:extLst>
      <p:ext uri="{BB962C8B-B14F-4D97-AF65-F5344CB8AC3E}">
        <p14:creationId xmlns:p14="http://schemas.microsoft.com/office/powerpoint/2010/main" val="930546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1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8" y="273052"/>
            <a:ext cx="4995863"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8" y="2438402"/>
            <a:ext cx="3008313" cy="3687763"/>
          </a:xfrm>
        </p:spPr>
        <p:txBody>
          <a:bodyPr>
            <a:normAutofit/>
          </a:bodyPr>
          <a:lstStyle>
            <a:lvl1pPr marL="0" indent="0" algn="ctr">
              <a:lnSpc>
                <a:spcPct val="125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E876381F-0505-48C6-B020-2C1B0AC9DBF1}" type="datetime1">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4B8AF-A109-B747-90CB-5A59EB6F19D1}" type="slidenum">
              <a:rPr lang="en-US" smtClean="0"/>
              <a:pPr/>
              <a:t>‹#›</a:t>
            </a:fld>
            <a:endParaRPr lang="en-US"/>
          </a:p>
        </p:txBody>
      </p:sp>
    </p:spTree>
    <p:extLst>
      <p:ext uri="{BB962C8B-B14F-4D97-AF65-F5344CB8AC3E}">
        <p14:creationId xmlns:p14="http://schemas.microsoft.com/office/powerpoint/2010/main" val="830730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228600"/>
            <a:ext cx="5711824" cy="895350"/>
          </a:xfrm>
        </p:spPr>
        <p:txBody>
          <a:bodyPr anchor="b"/>
          <a:lstStyle>
            <a:lvl1pPr algn="ctr">
              <a:lnSpc>
                <a:spcPct val="100000"/>
              </a:lnSpc>
              <a:defRPr sz="2100" b="0"/>
            </a:lvl1pPr>
          </a:lstStyle>
          <a:p>
            <a:r>
              <a:rPr lang="en-US"/>
              <a:t>Click to edit Master title style</a:t>
            </a:r>
            <a:endParaRPr lang="en-US" dirty="0"/>
          </a:p>
        </p:txBody>
      </p:sp>
      <p:sp>
        <p:nvSpPr>
          <p:cNvPr id="3" name="Picture Placeholder 2"/>
          <p:cNvSpPr>
            <a:spLocks noGrp="1"/>
          </p:cNvSpPr>
          <p:nvPr>
            <p:ph type="pic" idx="1"/>
          </p:nvPr>
        </p:nvSpPr>
        <p:spPr>
          <a:xfrm>
            <a:off x="1508127"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679577" y="5810250"/>
            <a:ext cx="5711824" cy="5334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952277D-6676-46FD-B75D-2EDAD0E1B11D}" type="datetime1">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4B8AF-A109-B747-90CB-5A59EB6F19D1}" type="slidenum">
              <a:rPr lang="en-US" smtClean="0"/>
              <a:pPr/>
              <a:t>‹#›</a:t>
            </a:fld>
            <a:endParaRPr lang="en-US"/>
          </a:p>
        </p:txBody>
      </p:sp>
    </p:spTree>
    <p:extLst>
      <p:ext uri="{BB962C8B-B14F-4D97-AF65-F5344CB8AC3E}">
        <p14:creationId xmlns:p14="http://schemas.microsoft.com/office/powerpoint/2010/main" val="16848658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24E20-A7BD-4A25-B1B0-5529A842B9C4}"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4B8AF-A109-B747-90CB-5A59EB6F19D1}" type="slidenum">
              <a:rPr lang="en-US" smtClean="0"/>
              <a:pPr/>
              <a:t>‹#›</a:t>
            </a:fld>
            <a:endParaRPr lang="en-US"/>
          </a:p>
        </p:txBody>
      </p:sp>
    </p:spTree>
    <p:extLst>
      <p:ext uri="{BB962C8B-B14F-4D97-AF65-F5344CB8AC3E}">
        <p14:creationId xmlns:p14="http://schemas.microsoft.com/office/powerpoint/2010/main" val="1848454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E5D260-8ADE-4B0A-AEFE-BDA113A254DD}"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4B8AF-A109-B747-90CB-5A59EB6F19D1}" type="slidenum">
              <a:rPr lang="en-US" smtClean="0"/>
              <a:pPr/>
              <a:t>‹#›</a:t>
            </a:fld>
            <a:endParaRPr lang="en-US"/>
          </a:p>
        </p:txBody>
      </p:sp>
    </p:spTree>
    <p:extLst>
      <p:ext uri="{BB962C8B-B14F-4D97-AF65-F5344CB8AC3E}">
        <p14:creationId xmlns:p14="http://schemas.microsoft.com/office/powerpoint/2010/main" val="350129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CC98C3-7201-449F-9B20-FD38A0854970}" type="slidenum">
              <a:rPr lang="en-US"/>
              <a:pPr/>
              <a:t>‹#›</a:t>
            </a:fld>
            <a:endParaRPr lang="en-US"/>
          </a:p>
        </p:txBody>
      </p:sp>
    </p:spTree>
    <p:extLst>
      <p:ext uri="{BB962C8B-B14F-4D97-AF65-F5344CB8AC3E}">
        <p14:creationId xmlns:p14="http://schemas.microsoft.com/office/powerpoint/2010/main" val="527898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BE983A9-85D8-4888-A92D-132BBEB138B5}" type="slidenum">
              <a:rPr lang="en-US"/>
              <a:pPr/>
              <a:t>‹#›</a:t>
            </a:fld>
            <a:endParaRPr lang="en-US"/>
          </a:p>
        </p:txBody>
      </p:sp>
    </p:spTree>
    <p:extLst>
      <p:ext uri="{BB962C8B-B14F-4D97-AF65-F5344CB8AC3E}">
        <p14:creationId xmlns:p14="http://schemas.microsoft.com/office/powerpoint/2010/main" val="401995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6278C71-3761-40A5-9A50-0367EE83C73C}" type="slidenum">
              <a:rPr lang="en-US"/>
              <a:pPr/>
              <a:t>‹#›</a:t>
            </a:fld>
            <a:endParaRPr lang="en-US"/>
          </a:p>
        </p:txBody>
      </p:sp>
    </p:spTree>
    <p:extLst>
      <p:ext uri="{BB962C8B-B14F-4D97-AF65-F5344CB8AC3E}">
        <p14:creationId xmlns:p14="http://schemas.microsoft.com/office/powerpoint/2010/main" val="313580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33C2BA3-5507-4FE6-BC98-19B6B91695A4}" type="slidenum">
              <a:rPr lang="en-US"/>
              <a:pPr/>
              <a:t>‹#›</a:t>
            </a:fld>
            <a:endParaRPr lang="en-US"/>
          </a:p>
        </p:txBody>
      </p:sp>
    </p:spTree>
    <p:extLst>
      <p:ext uri="{BB962C8B-B14F-4D97-AF65-F5344CB8AC3E}">
        <p14:creationId xmlns:p14="http://schemas.microsoft.com/office/powerpoint/2010/main" val="339487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7D3D5695-16FD-40C8-BE2B-1B0F80DA8507}" type="slidenum">
              <a:rPr lang="en-US"/>
              <a:pPr/>
              <a:t>‹#›</a:t>
            </a:fld>
            <a:endParaRPr lang="en-US"/>
          </a:p>
        </p:txBody>
      </p:sp>
    </p:spTree>
    <p:extLst>
      <p:ext uri="{BB962C8B-B14F-4D97-AF65-F5344CB8AC3E}">
        <p14:creationId xmlns:p14="http://schemas.microsoft.com/office/powerpoint/2010/main" val="1102646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200CA71-0BD9-4B20-A5CA-F7C754F358D8}" type="slidenum">
              <a:rPr lang="en-US"/>
              <a:pPr/>
              <a:t>‹#›</a:t>
            </a:fld>
            <a:endParaRPr lang="en-US"/>
          </a:p>
        </p:txBody>
      </p:sp>
    </p:spTree>
    <p:extLst>
      <p:ext uri="{BB962C8B-B14F-4D97-AF65-F5344CB8AC3E}">
        <p14:creationId xmlns:p14="http://schemas.microsoft.com/office/powerpoint/2010/main" val="205439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467477"/>
            <a:ext cx="2133600" cy="30162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467477"/>
            <a:ext cx="2895600" cy="30162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A1BC25A-A336-4F98-BD65-EF85F4BC1644}" type="slidenum">
              <a:rPr lang="en-US"/>
              <a:pPr/>
              <a:t>‹#›</a:t>
            </a:fld>
            <a:endParaRPr lang="en-US"/>
          </a:p>
        </p:txBody>
      </p:sp>
    </p:spTree>
    <p:extLst>
      <p:ext uri="{BB962C8B-B14F-4D97-AF65-F5344CB8AC3E}">
        <p14:creationId xmlns:p14="http://schemas.microsoft.com/office/powerpoint/2010/main" val="729889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50" name="Rectangle 26"/>
          <p:cNvSpPr>
            <a:spLocks noChangeArrowheads="1"/>
          </p:cNvSpPr>
          <p:nvPr/>
        </p:nvSpPr>
        <p:spPr bwMode="gray">
          <a:xfrm>
            <a:off x="-11112" y="228600"/>
            <a:ext cx="9144000" cy="496887"/>
          </a:xfrm>
          <a:prstGeom prst="rect">
            <a:avLst/>
          </a:prstGeom>
          <a:solidFill>
            <a:schemeClr val="tx2">
              <a:lumMod val="60000"/>
              <a:lumOff val="40000"/>
            </a:schemeClr>
          </a:solidFill>
          <a:ln w="9525">
            <a:noFill/>
            <a:miter lim="800000"/>
            <a:headEnd/>
            <a:tailEnd/>
          </a:ln>
          <a:effectLst/>
        </p:spPr>
        <p:txBody>
          <a:bodyPr wrap="none" anchor="ctr"/>
          <a:lstStyle/>
          <a:p>
            <a:endParaRPr lang="en-US" sz="1350"/>
          </a:p>
        </p:txBody>
      </p:sp>
      <p:sp>
        <p:nvSpPr>
          <p:cNvPr id="1030" name="Rectangle 6"/>
          <p:cNvSpPr>
            <a:spLocks noGrp="1" noChangeArrowheads="1"/>
          </p:cNvSpPr>
          <p:nvPr>
            <p:ph type="sldNum" sz="quarter" idx="4"/>
          </p:nvPr>
        </p:nvSpPr>
        <p:spPr bwMode="gray">
          <a:xfrm>
            <a:off x="6866731" y="6426996"/>
            <a:ext cx="2133600" cy="3016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800" b="0">
                <a:latin typeface="+mj-lt"/>
              </a:defRPr>
            </a:lvl1pPr>
          </a:lstStyle>
          <a:p>
            <a:fld id="{CCEAB9AA-5CD9-4C12-B4E9-6DAF3A419962}" type="slidenum">
              <a:rPr lang="en-US" smtClean="0"/>
              <a:pPr/>
              <a:t>‹#›</a:t>
            </a:fld>
            <a:endParaRPr lang="en-US"/>
          </a:p>
        </p:txBody>
      </p:sp>
      <p:sp>
        <p:nvSpPr>
          <p:cNvPr id="1176" name="Rectangle 152"/>
          <p:cNvSpPr>
            <a:spLocks noChangeArrowheads="1"/>
          </p:cNvSpPr>
          <p:nvPr/>
        </p:nvSpPr>
        <p:spPr bwMode="gray">
          <a:xfrm>
            <a:off x="6613526" y="5918200"/>
            <a:ext cx="506413" cy="469900"/>
          </a:xfrm>
          <a:prstGeom prst="rect">
            <a:avLst/>
          </a:prstGeom>
          <a:solidFill>
            <a:schemeClr val="accent2">
              <a:alpha val="20000"/>
            </a:schemeClr>
          </a:solidFill>
          <a:ln w="9525">
            <a:solidFill>
              <a:srgbClr val="DDDDDD">
                <a:alpha val="60001"/>
              </a:srgbClr>
            </a:solidFill>
            <a:miter lim="800000"/>
            <a:headEnd/>
            <a:tailEnd/>
          </a:ln>
          <a:effectLst/>
        </p:spPr>
        <p:txBody>
          <a:bodyPr wrap="none" anchor="ctr"/>
          <a:lstStyle/>
          <a:p>
            <a:endParaRPr lang="en-US" sz="1350"/>
          </a:p>
        </p:txBody>
      </p:sp>
      <p:sp>
        <p:nvSpPr>
          <p:cNvPr id="1177" name="Rectangle 153"/>
          <p:cNvSpPr>
            <a:spLocks noChangeArrowheads="1"/>
          </p:cNvSpPr>
          <p:nvPr/>
        </p:nvSpPr>
        <p:spPr bwMode="gray">
          <a:xfrm>
            <a:off x="7629526"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178" name="Rectangle 154"/>
          <p:cNvSpPr>
            <a:spLocks noChangeArrowheads="1"/>
          </p:cNvSpPr>
          <p:nvPr/>
        </p:nvSpPr>
        <p:spPr bwMode="gray">
          <a:xfrm>
            <a:off x="7113588" y="5440365"/>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endParaRPr lang="en-US" sz="1350"/>
          </a:p>
        </p:txBody>
      </p:sp>
      <p:sp>
        <p:nvSpPr>
          <p:cNvPr id="1179" name="Rectangle 155"/>
          <p:cNvSpPr>
            <a:spLocks noChangeArrowheads="1"/>
          </p:cNvSpPr>
          <p:nvPr/>
        </p:nvSpPr>
        <p:spPr bwMode="gray">
          <a:xfrm>
            <a:off x="8626476"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180" name="Rectangle 156"/>
          <p:cNvSpPr>
            <a:spLocks noChangeArrowheads="1"/>
          </p:cNvSpPr>
          <p:nvPr/>
        </p:nvSpPr>
        <p:spPr bwMode="gray">
          <a:xfrm>
            <a:off x="4575176"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181" name="Rectangle 157"/>
          <p:cNvSpPr>
            <a:spLocks noChangeArrowheads="1"/>
          </p:cNvSpPr>
          <p:nvPr/>
        </p:nvSpPr>
        <p:spPr bwMode="gray">
          <a:xfrm>
            <a:off x="5600701"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182" name="Rectangle 158"/>
          <p:cNvSpPr>
            <a:spLocks noChangeArrowheads="1"/>
          </p:cNvSpPr>
          <p:nvPr/>
        </p:nvSpPr>
        <p:spPr bwMode="gray">
          <a:xfrm>
            <a:off x="5083175" y="5440365"/>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endParaRPr lang="en-US" sz="1350"/>
          </a:p>
        </p:txBody>
      </p:sp>
      <p:sp>
        <p:nvSpPr>
          <p:cNvPr id="1183" name="Rectangle 159"/>
          <p:cNvSpPr>
            <a:spLocks noChangeArrowheads="1"/>
          </p:cNvSpPr>
          <p:nvPr/>
        </p:nvSpPr>
        <p:spPr bwMode="gray">
          <a:xfrm>
            <a:off x="6097589" y="5440365"/>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endParaRPr lang="en-US" sz="1350"/>
          </a:p>
        </p:txBody>
      </p:sp>
      <p:sp>
        <p:nvSpPr>
          <p:cNvPr id="1184" name="Rectangle 160"/>
          <p:cNvSpPr>
            <a:spLocks noChangeArrowheads="1"/>
          </p:cNvSpPr>
          <p:nvPr/>
        </p:nvSpPr>
        <p:spPr bwMode="gray">
          <a:xfrm>
            <a:off x="4068764" y="5440365"/>
            <a:ext cx="509587" cy="473075"/>
          </a:xfrm>
          <a:prstGeom prst="rect">
            <a:avLst/>
          </a:prstGeom>
          <a:solidFill>
            <a:schemeClr val="accent2">
              <a:alpha val="10001"/>
            </a:schemeClr>
          </a:solidFill>
          <a:ln w="9525">
            <a:solidFill>
              <a:srgbClr val="DDDDDD">
                <a:alpha val="60001"/>
              </a:srgbClr>
            </a:solidFill>
            <a:miter lim="800000"/>
            <a:headEnd/>
            <a:tailEnd/>
          </a:ln>
          <a:effectLst/>
        </p:spPr>
        <p:txBody>
          <a:bodyPr wrap="none" anchor="ctr"/>
          <a:lstStyle/>
          <a:p>
            <a:endParaRPr lang="en-US" sz="1350"/>
          </a:p>
        </p:txBody>
      </p:sp>
      <p:sp>
        <p:nvSpPr>
          <p:cNvPr id="1185" name="Rectangle 161"/>
          <p:cNvSpPr>
            <a:spLocks noChangeArrowheads="1"/>
          </p:cNvSpPr>
          <p:nvPr/>
        </p:nvSpPr>
        <p:spPr bwMode="gray">
          <a:xfrm>
            <a:off x="6605588" y="4972052"/>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endParaRPr lang="en-US" sz="1350"/>
          </a:p>
        </p:txBody>
      </p:sp>
      <p:sp>
        <p:nvSpPr>
          <p:cNvPr id="1186" name="Rectangle 162"/>
          <p:cNvSpPr>
            <a:spLocks noChangeArrowheads="1"/>
          </p:cNvSpPr>
          <p:nvPr/>
        </p:nvSpPr>
        <p:spPr bwMode="gray">
          <a:xfrm>
            <a:off x="7623176" y="4972052"/>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endParaRPr lang="en-US" sz="1350"/>
          </a:p>
        </p:txBody>
      </p:sp>
      <p:sp>
        <p:nvSpPr>
          <p:cNvPr id="1187" name="Rectangle 163"/>
          <p:cNvSpPr>
            <a:spLocks noChangeArrowheads="1"/>
          </p:cNvSpPr>
          <p:nvPr/>
        </p:nvSpPr>
        <p:spPr bwMode="gray">
          <a:xfrm>
            <a:off x="8628063" y="4972052"/>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endParaRPr lang="en-US" sz="1350"/>
          </a:p>
        </p:txBody>
      </p:sp>
      <p:sp>
        <p:nvSpPr>
          <p:cNvPr id="1188" name="Rectangle 164"/>
          <p:cNvSpPr>
            <a:spLocks noChangeArrowheads="1"/>
          </p:cNvSpPr>
          <p:nvPr/>
        </p:nvSpPr>
        <p:spPr bwMode="gray">
          <a:xfrm>
            <a:off x="5600701" y="4972052"/>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endParaRPr lang="en-US" sz="1350"/>
          </a:p>
        </p:txBody>
      </p:sp>
      <p:sp>
        <p:nvSpPr>
          <p:cNvPr id="1189" name="Rectangle 165"/>
          <p:cNvSpPr>
            <a:spLocks noChangeArrowheads="1"/>
          </p:cNvSpPr>
          <p:nvPr/>
        </p:nvSpPr>
        <p:spPr bwMode="gray">
          <a:xfrm>
            <a:off x="8128001" y="6386515"/>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190" name="Rectangle 166"/>
          <p:cNvSpPr>
            <a:spLocks noChangeArrowheads="1"/>
          </p:cNvSpPr>
          <p:nvPr/>
        </p:nvSpPr>
        <p:spPr bwMode="gray">
          <a:xfrm>
            <a:off x="5091114" y="6386515"/>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191" name="Rectangle 167"/>
          <p:cNvSpPr>
            <a:spLocks noChangeArrowheads="1"/>
          </p:cNvSpPr>
          <p:nvPr/>
        </p:nvSpPr>
        <p:spPr bwMode="gray">
          <a:xfrm>
            <a:off x="6105525" y="6386515"/>
            <a:ext cx="508000" cy="471487"/>
          </a:xfrm>
          <a:prstGeom prst="rect">
            <a:avLst/>
          </a:prstGeom>
          <a:solidFill>
            <a:schemeClr val="folHlink">
              <a:alpha val="20000"/>
            </a:schemeClr>
          </a:solidFill>
          <a:ln w="9525">
            <a:solidFill>
              <a:srgbClr val="DDDDDD">
                <a:alpha val="60001"/>
              </a:srgbClr>
            </a:solidFill>
            <a:miter lim="800000"/>
            <a:headEnd/>
            <a:tailEnd/>
          </a:ln>
          <a:effectLst/>
        </p:spPr>
        <p:txBody>
          <a:bodyPr wrap="none" anchor="ctr"/>
          <a:lstStyle/>
          <a:p>
            <a:endParaRPr lang="en-US" sz="1350"/>
          </a:p>
        </p:txBody>
      </p:sp>
      <p:sp>
        <p:nvSpPr>
          <p:cNvPr id="1192" name="Rectangle 168"/>
          <p:cNvSpPr>
            <a:spLocks noChangeArrowheads="1"/>
          </p:cNvSpPr>
          <p:nvPr/>
        </p:nvSpPr>
        <p:spPr bwMode="gray">
          <a:xfrm>
            <a:off x="4068764" y="6386515"/>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193" name="Rectangle 169"/>
          <p:cNvSpPr>
            <a:spLocks noChangeArrowheads="1"/>
          </p:cNvSpPr>
          <p:nvPr/>
        </p:nvSpPr>
        <p:spPr bwMode="gray">
          <a:xfrm>
            <a:off x="8113713" y="5440365"/>
            <a:ext cx="506412" cy="473075"/>
          </a:xfrm>
          <a:prstGeom prst="rect">
            <a:avLst/>
          </a:prstGeom>
          <a:solidFill>
            <a:schemeClr val="folHlink">
              <a:alpha val="10001"/>
            </a:schemeClr>
          </a:solidFill>
          <a:ln w="9525">
            <a:solidFill>
              <a:srgbClr val="DDDDDD">
                <a:alpha val="60001"/>
              </a:srgbClr>
            </a:solidFill>
            <a:miter lim="800000"/>
            <a:headEnd/>
            <a:tailEnd/>
          </a:ln>
          <a:effectLst/>
        </p:spPr>
        <p:txBody>
          <a:bodyPr wrap="none" anchor="ctr"/>
          <a:lstStyle/>
          <a:p>
            <a:endParaRPr lang="en-US" sz="1350"/>
          </a:p>
        </p:txBody>
      </p:sp>
      <p:sp>
        <p:nvSpPr>
          <p:cNvPr id="1194" name="Rectangle 170"/>
          <p:cNvSpPr>
            <a:spLocks noChangeArrowheads="1"/>
          </p:cNvSpPr>
          <p:nvPr/>
        </p:nvSpPr>
        <p:spPr bwMode="gray">
          <a:xfrm>
            <a:off x="4575176"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endParaRPr lang="en-US" sz="1350"/>
          </a:p>
        </p:txBody>
      </p:sp>
      <p:sp>
        <p:nvSpPr>
          <p:cNvPr id="1195"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197" name="Rectangle 173"/>
          <p:cNvSpPr>
            <a:spLocks noChangeArrowheads="1"/>
          </p:cNvSpPr>
          <p:nvPr/>
        </p:nvSpPr>
        <p:spPr bwMode="gray">
          <a:xfrm>
            <a:off x="3556001"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198" name="Rectangle 174"/>
          <p:cNvSpPr>
            <a:spLocks noChangeArrowheads="1"/>
          </p:cNvSpPr>
          <p:nvPr/>
        </p:nvSpPr>
        <p:spPr bwMode="gray">
          <a:xfrm>
            <a:off x="3038476" y="5440365"/>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endParaRPr lang="en-US" sz="1350"/>
          </a:p>
        </p:txBody>
      </p:sp>
      <p:sp>
        <p:nvSpPr>
          <p:cNvPr id="1200" name="Rectangle 176"/>
          <p:cNvSpPr>
            <a:spLocks noChangeArrowheads="1"/>
          </p:cNvSpPr>
          <p:nvPr/>
        </p:nvSpPr>
        <p:spPr bwMode="gray">
          <a:xfrm>
            <a:off x="3556001" y="4972052"/>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endParaRPr lang="en-US" sz="1350"/>
          </a:p>
        </p:txBody>
      </p:sp>
      <p:sp>
        <p:nvSpPr>
          <p:cNvPr id="1201" name="Rectangle 177"/>
          <p:cNvSpPr>
            <a:spLocks noChangeArrowheads="1"/>
          </p:cNvSpPr>
          <p:nvPr/>
        </p:nvSpPr>
        <p:spPr bwMode="gray">
          <a:xfrm>
            <a:off x="3046413" y="6386515"/>
            <a:ext cx="508000" cy="471487"/>
          </a:xfrm>
          <a:prstGeom prst="rect">
            <a:avLst/>
          </a:prstGeom>
          <a:solidFill>
            <a:schemeClr val="folHlink">
              <a:alpha val="20000"/>
            </a:schemeClr>
          </a:solidFill>
          <a:ln w="9525">
            <a:solidFill>
              <a:srgbClr val="DDDDDD">
                <a:alpha val="60001"/>
              </a:srgbClr>
            </a:solidFill>
            <a:miter lim="800000"/>
            <a:headEnd/>
            <a:tailEnd/>
          </a:ln>
          <a:effectLst/>
        </p:spPr>
        <p:txBody>
          <a:bodyPr wrap="none" anchor="ctr"/>
          <a:lstStyle/>
          <a:p>
            <a:endParaRPr lang="en-US" sz="1350"/>
          </a:p>
        </p:txBody>
      </p:sp>
      <p:sp>
        <p:nvSpPr>
          <p:cNvPr id="1205" name="Rectangle 181"/>
          <p:cNvSpPr>
            <a:spLocks noChangeArrowheads="1"/>
          </p:cNvSpPr>
          <p:nvPr/>
        </p:nvSpPr>
        <p:spPr bwMode="gray">
          <a:xfrm>
            <a:off x="1524001" y="5918200"/>
            <a:ext cx="506413" cy="469900"/>
          </a:xfrm>
          <a:prstGeom prst="rect">
            <a:avLst/>
          </a:prstGeom>
          <a:solidFill>
            <a:schemeClr val="accent2">
              <a:alpha val="20000"/>
            </a:schemeClr>
          </a:solidFill>
          <a:ln w="9525">
            <a:solidFill>
              <a:srgbClr val="DDDDDD">
                <a:alpha val="60001"/>
              </a:srgbClr>
            </a:solidFill>
            <a:miter lim="800000"/>
            <a:headEnd/>
            <a:tailEnd/>
          </a:ln>
          <a:effectLst/>
        </p:spPr>
        <p:txBody>
          <a:bodyPr wrap="none" anchor="ctr"/>
          <a:lstStyle/>
          <a:p>
            <a:endParaRPr lang="en-US" sz="1350"/>
          </a:p>
        </p:txBody>
      </p:sp>
      <p:sp>
        <p:nvSpPr>
          <p:cNvPr id="1206" name="Rectangle 182"/>
          <p:cNvSpPr>
            <a:spLocks noChangeArrowheads="1"/>
          </p:cNvSpPr>
          <p:nvPr/>
        </p:nvSpPr>
        <p:spPr bwMode="gray">
          <a:xfrm>
            <a:off x="2540001"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207" name="Rectangle 183"/>
          <p:cNvSpPr>
            <a:spLocks noChangeArrowheads="1"/>
          </p:cNvSpPr>
          <p:nvPr/>
        </p:nvSpPr>
        <p:spPr bwMode="gray">
          <a:xfrm>
            <a:off x="2024063" y="5440365"/>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endParaRPr lang="en-US" sz="1350"/>
          </a:p>
        </p:txBody>
      </p:sp>
      <p:sp>
        <p:nvSpPr>
          <p:cNvPr id="1208" name="Rectangle 184"/>
          <p:cNvSpPr>
            <a:spLocks noChangeArrowheads="1"/>
          </p:cNvSpPr>
          <p:nvPr/>
        </p:nvSpPr>
        <p:spPr bwMode="gray">
          <a:xfrm>
            <a:off x="511176"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209" name="Rectangle 185"/>
          <p:cNvSpPr>
            <a:spLocks noChangeArrowheads="1"/>
          </p:cNvSpPr>
          <p:nvPr/>
        </p:nvSpPr>
        <p:spPr bwMode="gray">
          <a:xfrm>
            <a:off x="4763" y="5440365"/>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endParaRPr lang="en-US" sz="1350"/>
          </a:p>
        </p:txBody>
      </p:sp>
      <p:sp>
        <p:nvSpPr>
          <p:cNvPr id="1210" name="Rectangle 186"/>
          <p:cNvSpPr>
            <a:spLocks noChangeArrowheads="1"/>
          </p:cNvSpPr>
          <p:nvPr/>
        </p:nvSpPr>
        <p:spPr bwMode="gray">
          <a:xfrm>
            <a:off x="1008063" y="5440365"/>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endParaRPr lang="en-US" sz="1350"/>
          </a:p>
        </p:txBody>
      </p:sp>
      <p:sp>
        <p:nvSpPr>
          <p:cNvPr id="1211" name="Rectangle 187"/>
          <p:cNvSpPr>
            <a:spLocks noChangeArrowheads="1"/>
          </p:cNvSpPr>
          <p:nvPr/>
        </p:nvSpPr>
        <p:spPr bwMode="gray">
          <a:xfrm>
            <a:off x="1514475" y="4972052"/>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endParaRPr lang="en-US" sz="1350"/>
          </a:p>
        </p:txBody>
      </p:sp>
      <p:sp>
        <p:nvSpPr>
          <p:cNvPr id="1212" name="Rectangle 188"/>
          <p:cNvSpPr>
            <a:spLocks noChangeArrowheads="1"/>
          </p:cNvSpPr>
          <p:nvPr/>
        </p:nvSpPr>
        <p:spPr bwMode="gray">
          <a:xfrm>
            <a:off x="2532063" y="4972052"/>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endParaRPr lang="en-US" sz="1350"/>
          </a:p>
        </p:txBody>
      </p:sp>
      <p:sp>
        <p:nvSpPr>
          <p:cNvPr id="1213" name="Rectangle 189"/>
          <p:cNvSpPr>
            <a:spLocks noChangeArrowheads="1"/>
          </p:cNvSpPr>
          <p:nvPr/>
        </p:nvSpPr>
        <p:spPr bwMode="gray">
          <a:xfrm>
            <a:off x="511176" y="4972052"/>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endParaRPr lang="en-US" sz="1350"/>
          </a:p>
        </p:txBody>
      </p:sp>
      <p:sp>
        <p:nvSpPr>
          <p:cNvPr id="1214" name="Rectangle 190"/>
          <p:cNvSpPr>
            <a:spLocks noChangeArrowheads="1"/>
          </p:cNvSpPr>
          <p:nvPr/>
        </p:nvSpPr>
        <p:spPr bwMode="gray">
          <a:xfrm>
            <a:off x="12701" y="6386515"/>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215" name="Rectangle 191"/>
          <p:cNvSpPr>
            <a:spLocks noChangeArrowheads="1"/>
          </p:cNvSpPr>
          <p:nvPr/>
        </p:nvSpPr>
        <p:spPr bwMode="gray">
          <a:xfrm>
            <a:off x="1016001" y="6386515"/>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216"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endParaRPr lang="en-US" sz="1350"/>
          </a:p>
        </p:txBody>
      </p:sp>
      <p:sp>
        <p:nvSpPr>
          <p:cNvPr id="1218" name="Rectangle 194"/>
          <p:cNvSpPr>
            <a:spLocks noChangeArrowheads="1"/>
          </p:cNvSpPr>
          <p:nvPr/>
        </p:nvSpPr>
        <p:spPr bwMode="gray">
          <a:xfrm>
            <a:off x="0" y="4908552"/>
            <a:ext cx="9144000" cy="1477963"/>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endParaRPr lang="en-US" sz="1350"/>
          </a:p>
        </p:txBody>
      </p:sp>
      <p:sp>
        <p:nvSpPr>
          <p:cNvPr id="1026" name="Rectangle 2"/>
          <p:cNvSpPr>
            <a:spLocks noGrp="1" noChangeArrowheads="1"/>
          </p:cNvSpPr>
          <p:nvPr>
            <p:ph type="title"/>
          </p:nvPr>
        </p:nvSpPr>
        <p:spPr bwMode="gray">
          <a:xfrm>
            <a:off x="1243013" y="228600"/>
            <a:ext cx="7391400" cy="4921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Rounded Rectangle 1"/>
          <p:cNvSpPr/>
          <p:nvPr userDrawn="1"/>
        </p:nvSpPr>
        <p:spPr bwMode="auto">
          <a:xfrm>
            <a:off x="-1" y="720727"/>
            <a:ext cx="875893" cy="5603875"/>
          </a:xfrm>
          <a:prstGeom prst="roundRect">
            <a:avLst/>
          </a:prstGeom>
          <a:solidFill>
            <a:schemeClr val="accent3">
              <a:lumMod val="9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68580" tIns="34290" rIns="68580" bIns="34290" numCol="1" rtlCol="0" anchor="t"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Arial" charset="0"/>
            </a:endParaRPr>
          </a:p>
        </p:txBody>
      </p:sp>
      <p:sp>
        <p:nvSpPr>
          <p:cNvPr id="1027" name="Rectangle 3"/>
          <p:cNvSpPr>
            <a:spLocks noGrp="1" noChangeArrowheads="1"/>
          </p:cNvSpPr>
          <p:nvPr>
            <p:ph type="body" idx="1"/>
          </p:nvPr>
        </p:nvSpPr>
        <p:spPr bwMode="gray">
          <a:xfrm>
            <a:off x="875893" y="771525"/>
            <a:ext cx="8111354" cy="5524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8" name="Picture 4" descr="https://plus.maths.org/issue8/features/phones/fig2.jp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31366" y="22225"/>
            <a:ext cx="938622"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011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ctr" rtl="0" eaLnBrk="1" fontAlgn="base" hangingPunct="1">
        <a:spcBef>
          <a:spcPct val="0"/>
        </a:spcBef>
        <a:spcAft>
          <a:spcPct val="0"/>
        </a:spcAft>
        <a:defRPr sz="1800" b="1">
          <a:solidFill>
            <a:srgbClr val="FFFFFF"/>
          </a:solidFill>
          <a:latin typeface="+mj-lt"/>
          <a:ea typeface="+mj-ea"/>
          <a:cs typeface="+mj-cs"/>
        </a:defRPr>
      </a:lvl1pPr>
      <a:lvl2pPr algn="l" rtl="0" eaLnBrk="1" fontAlgn="base" hangingPunct="1">
        <a:spcBef>
          <a:spcPct val="0"/>
        </a:spcBef>
        <a:spcAft>
          <a:spcPct val="0"/>
        </a:spcAft>
        <a:defRPr sz="2700" b="1">
          <a:solidFill>
            <a:srgbClr val="FFFFFF"/>
          </a:solidFill>
          <a:latin typeface="Arial" charset="0"/>
        </a:defRPr>
      </a:lvl2pPr>
      <a:lvl3pPr algn="l" rtl="0" eaLnBrk="1" fontAlgn="base" hangingPunct="1">
        <a:spcBef>
          <a:spcPct val="0"/>
        </a:spcBef>
        <a:spcAft>
          <a:spcPct val="0"/>
        </a:spcAft>
        <a:defRPr sz="2700" b="1">
          <a:solidFill>
            <a:srgbClr val="FFFFFF"/>
          </a:solidFill>
          <a:latin typeface="Arial" charset="0"/>
        </a:defRPr>
      </a:lvl3pPr>
      <a:lvl4pPr algn="l" rtl="0" eaLnBrk="1" fontAlgn="base" hangingPunct="1">
        <a:spcBef>
          <a:spcPct val="0"/>
        </a:spcBef>
        <a:spcAft>
          <a:spcPct val="0"/>
        </a:spcAft>
        <a:defRPr sz="2700" b="1">
          <a:solidFill>
            <a:srgbClr val="FFFFFF"/>
          </a:solidFill>
          <a:latin typeface="Arial" charset="0"/>
        </a:defRPr>
      </a:lvl4pPr>
      <a:lvl5pPr algn="l" rtl="0" eaLnBrk="1" fontAlgn="base" hangingPunct="1">
        <a:spcBef>
          <a:spcPct val="0"/>
        </a:spcBef>
        <a:spcAft>
          <a:spcPct val="0"/>
        </a:spcAft>
        <a:defRPr sz="2700" b="1">
          <a:solidFill>
            <a:srgbClr val="FFFFFF"/>
          </a:solidFill>
          <a:latin typeface="Arial" charset="0"/>
        </a:defRPr>
      </a:lvl5pPr>
      <a:lvl6pPr marL="342900" algn="l" rtl="0" eaLnBrk="1" fontAlgn="base" hangingPunct="1">
        <a:spcBef>
          <a:spcPct val="0"/>
        </a:spcBef>
        <a:spcAft>
          <a:spcPct val="0"/>
        </a:spcAft>
        <a:defRPr sz="2700" b="1">
          <a:solidFill>
            <a:srgbClr val="FFFFFF"/>
          </a:solidFill>
          <a:latin typeface="Arial" charset="0"/>
        </a:defRPr>
      </a:lvl6pPr>
      <a:lvl7pPr marL="685800" algn="l" rtl="0" eaLnBrk="1" fontAlgn="base" hangingPunct="1">
        <a:spcBef>
          <a:spcPct val="0"/>
        </a:spcBef>
        <a:spcAft>
          <a:spcPct val="0"/>
        </a:spcAft>
        <a:defRPr sz="2700" b="1">
          <a:solidFill>
            <a:srgbClr val="FFFFFF"/>
          </a:solidFill>
          <a:latin typeface="Arial" charset="0"/>
        </a:defRPr>
      </a:lvl7pPr>
      <a:lvl8pPr marL="1028700" algn="l" rtl="0" eaLnBrk="1" fontAlgn="base" hangingPunct="1">
        <a:spcBef>
          <a:spcPct val="0"/>
        </a:spcBef>
        <a:spcAft>
          <a:spcPct val="0"/>
        </a:spcAft>
        <a:defRPr sz="2700" b="1">
          <a:solidFill>
            <a:srgbClr val="FFFFFF"/>
          </a:solidFill>
          <a:latin typeface="Arial" charset="0"/>
        </a:defRPr>
      </a:lvl8pPr>
      <a:lvl9pPr marL="1371600" algn="l" rtl="0" eaLnBrk="1" fontAlgn="base" hangingPunct="1">
        <a:spcBef>
          <a:spcPct val="0"/>
        </a:spcBef>
        <a:spcAft>
          <a:spcPct val="0"/>
        </a:spcAft>
        <a:defRPr sz="2700" b="1">
          <a:solidFill>
            <a:srgbClr val="FFFFFF"/>
          </a:solidFill>
          <a:latin typeface="Arial" charset="0"/>
        </a:defRPr>
      </a:lvl9pPr>
    </p:titleStyle>
    <p:bodyStyle>
      <a:lvl1pPr marL="257175" indent="-257175" algn="l" rtl="0" eaLnBrk="1" fontAlgn="base" hangingPunct="1">
        <a:spcBef>
          <a:spcPct val="20000"/>
        </a:spcBef>
        <a:spcAft>
          <a:spcPct val="0"/>
        </a:spcAft>
        <a:buChar char="•"/>
        <a:defRPr sz="1800">
          <a:solidFill>
            <a:schemeClr val="tx1"/>
          </a:solidFill>
          <a:latin typeface="+mj-lt"/>
          <a:ea typeface="+mn-ea"/>
          <a:cs typeface="+mn-cs"/>
        </a:defRPr>
      </a:lvl1pPr>
      <a:lvl2pPr marL="557213" indent="-214313" algn="l" rtl="0" eaLnBrk="1" fontAlgn="base" hangingPunct="1">
        <a:spcBef>
          <a:spcPct val="20000"/>
        </a:spcBef>
        <a:spcAft>
          <a:spcPct val="0"/>
        </a:spcAft>
        <a:buChar char="–"/>
        <a:defRPr sz="1800">
          <a:solidFill>
            <a:schemeClr val="tx1"/>
          </a:solidFill>
          <a:latin typeface="+mj-lt"/>
        </a:defRPr>
      </a:lvl2pPr>
      <a:lvl3pPr marL="857250" indent="-171450" algn="l" rtl="0" eaLnBrk="1" fontAlgn="base" hangingPunct="1">
        <a:spcBef>
          <a:spcPct val="20000"/>
        </a:spcBef>
        <a:spcAft>
          <a:spcPct val="0"/>
        </a:spcAft>
        <a:buChar char="•"/>
        <a:defRPr sz="1800">
          <a:solidFill>
            <a:schemeClr val="tx1"/>
          </a:solidFill>
          <a:latin typeface="+mj-lt"/>
        </a:defRPr>
      </a:lvl3pPr>
      <a:lvl4pPr marL="1200150" indent="-171450" algn="l" rtl="0" eaLnBrk="1" fontAlgn="base" hangingPunct="1">
        <a:spcBef>
          <a:spcPct val="20000"/>
        </a:spcBef>
        <a:spcAft>
          <a:spcPct val="0"/>
        </a:spcAft>
        <a:buChar char="–"/>
        <a:defRPr sz="1800">
          <a:solidFill>
            <a:schemeClr val="tx1"/>
          </a:solidFill>
          <a:latin typeface="+mj-lt"/>
        </a:defRPr>
      </a:lvl4pPr>
      <a:lvl5pPr marL="1543050" indent="-171450" algn="l" rtl="0" eaLnBrk="1" fontAlgn="base" hangingPunct="1">
        <a:spcBef>
          <a:spcPct val="20000"/>
        </a:spcBef>
        <a:spcAft>
          <a:spcPct val="0"/>
        </a:spcAft>
        <a:buChar char="»"/>
        <a:defRPr sz="1800">
          <a:solidFill>
            <a:schemeClr val="tx1"/>
          </a:solidFill>
          <a:latin typeface="+mj-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2"/>
            <a:ext cx="2085975" cy="365125"/>
          </a:xfrm>
          <a:prstGeom prst="rect">
            <a:avLst/>
          </a:prstGeom>
        </p:spPr>
        <p:txBody>
          <a:bodyPr vert="horz" lIns="91440" tIns="45720" rIns="45720" bIns="45720" rtlCol="0" anchor="ctr"/>
          <a:lstStyle>
            <a:lvl1pPr algn="r">
              <a:defRPr sz="900">
                <a:solidFill>
                  <a:schemeClr val="tx1">
                    <a:lumMod val="65000"/>
                    <a:lumOff val="35000"/>
                  </a:schemeClr>
                </a:solidFill>
                <a:latin typeface="Century Gothic" pitchFamily="34" charset="0"/>
              </a:defRPr>
            </a:lvl1pPr>
          </a:lstStyle>
          <a:p>
            <a:fld id="{822AFB9E-9757-4A20-8A69-7DDAC8E541C1}" type="datetime1">
              <a:rPr lang="en-US" smtClean="0"/>
              <a:t>5/3/2018</a:t>
            </a:fld>
            <a:endParaRPr lang="en-US"/>
          </a:p>
        </p:txBody>
      </p:sp>
      <p:sp>
        <p:nvSpPr>
          <p:cNvPr id="5" name="Footer Placeholder 4"/>
          <p:cNvSpPr>
            <a:spLocks noGrp="1"/>
          </p:cNvSpPr>
          <p:nvPr>
            <p:ph type="ftr" sz="quarter" idx="3"/>
          </p:nvPr>
        </p:nvSpPr>
        <p:spPr>
          <a:xfrm>
            <a:off x="659165" y="6356352"/>
            <a:ext cx="2847975" cy="365125"/>
          </a:xfrm>
          <a:prstGeom prst="rect">
            <a:avLst/>
          </a:prstGeom>
        </p:spPr>
        <p:txBody>
          <a:bodyPr vert="horz" lIns="45720" tIns="45720" rIns="91440" bIns="45720" rtlCol="0" anchor="ctr"/>
          <a:lstStyle>
            <a:lvl1pPr algn="l">
              <a:defRPr sz="9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9" y="6356352"/>
            <a:ext cx="561975" cy="365125"/>
          </a:xfrm>
          <a:prstGeom prst="rect">
            <a:avLst/>
          </a:prstGeom>
        </p:spPr>
        <p:txBody>
          <a:bodyPr vert="horz" lIns="27432" tIns="45720" rIns="45720" bIns="45720" rtlCol="0" anchor="ctr"/>
          <a:lstStyle>
            <a:lvl1pPr algn="l">
              <a:defRPr sz="900">
                <a:solidFill>
                  <a:schemeClr val="tx1">
                    <a:lumMod val="65000"/>
                    <a:lumOff val="35000"/>
                  </a:schemeClr>
                </a:solidFill>
                <a:latin typeface="Century Gothic" pitchFamily="34" charset="0"/>
              </a:defRPr>
            </a:lvl1pPr>
          </a:lstStyle>
          <a:p>
            <a:fld id="{AA64B8AF-A109-B747-90CB-5A59EB6F19D1}" type="slidenum">
              <a:rPr lang="en-US" smtClean="0"/>
              <a:pPr/>
              <a:t>‹#›</a:t>
            </a:fld>
            <a:endParaRPr lang="en-US"/>
          </a:p>
        </p:txBody>
      </p:sp>
      <p:sp>
        <p:nvSpPr>
          <p:cNvPr id="7" name="Oval 6"/>
          <p:cNvSpPr/>
          <p:nvPr/>
        </p:nvSpPr>
        <p:spPr>
          <a:xfrm>
            <a:off x="8457761"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685800" rtl="0" eaLnBrk="1" latinLnBrk="0" hangingPunct="1"/>
            <a:endParaRPr lang="en-US" sz="1350" kern="1200">
              <a:solidFill>
                <a:schemeClr val="lt1"/>
              </a:solidFill>
              <a:latin typeface="+mn-lt"/>
              <a:ea typeface="+mn-ea"/>
              <a:cs typeface="+mn-cs"/>
            </a:endParaRPr>
          </a:p>
        </p:txBody>
      </p:sp>
      <p:sp>
        <p:nvSpPr>
          <p:cNvPr id="8" name="Oval 7"/>
          <p:cNvSpPr/>
          <p:nvPr/>
        </p:nvSpPr>
        <p:spPr>
          <a:xfrm>
            <a:off x="56912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9377097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ctr" defTabSz="685800" rtl="0" eaLnBrk="1" latinLnBrk="0" hangingPunct="1">
        <a:lnSpc>
          <a:spcPts val="4350"/>
        </a:lnSpc>
        <a:spcBef>
          <a:spcPct val="0"/>
        </a:spcBef>
        <a:buNone/>
        <a:defRPr sz="405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257175" indent="-257175" algn="l" defTabSz="685800"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1pPr>
      <a:lvl2pPr marL="557213" indent="-214313"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2pPr>
      <a:lvl3pPr marL="8572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3pPr>
      <a:lvl4pPr marL="12001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4pPr>
      <a:lvl5pPr marL="15430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5pPr>
      <a:lvl6pPr marL="18859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7pPr>
      <a:lvl8pPr marL="25717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NỘI DUNG</a:t>
            </a:r>
            <a:endParaRPr lang="en-US" sz="2800"/>
          </a:p>
        </p:txBody>
      </p:sp>
      <p:sp>
        <p:nvSpPr>
          <p:cNvPr id="4" name="Slide Number Placeholder 3"/>
          <p:cNvSpPr>
            <a:spLocks noGrp="1"/>
          </p:cNvSpPr>
          <p:nvPr>
            <p:ph type="sldNum" sz="quarter" idx="12"/>
          </p:nvPr>
        </p:nvSpPr>
        <p:spPr/>
        <p:txBody>
          <a:bodyPr/>
          <a:lstStyle/>
          <a:p>
            <a:fld id="{C3AA922F-C108-4DA2-87F7-6EA5C262C48C}" type="slidenum">
              <a:rPr lang="en-US" smtClean="0"/>
              <a:pPr/>
              <a:t>1</a:t>
            </a:fld>
            <a:endParaRPr lang="en-US"/>
          </a:p>
        </p:txBody>
      </p:sp>
      <p:sp>
        <p:nvSpPr>
          <p:cNvPr id="6" name="AutoShape 3"/>
          <p:cNvSpPr>
            <a:spLocks noChangeArrowheads="1"/>
          </p:cNvSpPr>
          <p:nvPr/>
        </p:nvSpPr>
        <p:spPr bwMode="gray">
          <a:xfrm>
            <a:off x="1143000" y="1752600"/>
            <a:ext cx="3833813" cy="383381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70C0"/>
          </a:solidFill>
          <a:ln/>
          <a:extLst/>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en-US">
              <a:solidFill>
                <a:srgbClr val="FFFFFF"/>
              </a:solidFill>
              <a:latin typeface="Verdana" pitchFamily="34" charset="0"/>
              <a:cs typeface="+mn-cs"/>
            </a:endParaRPr>
          </a:p>
        </p:txBody>
      </p:sp>
      <p:sp>
        <p:nvSpPr>
          <p:cNvPr id="7" name="Oval 4"/>
          <p:cNvSpPr>
            <a:spLocks noChangeArrowheads="1"/>
          </p:cNvSpPr>
          <p:nvPr/>
        </p:nvSpPr>
        <p:spPr bwMode="gray">
          <a:xfrm>
            <a:off x="1470422" y="2069306"/>
            <a:ext cx="3200400" cy="3200400"/>
          </a:xfrm>
          <a:prstGeom prst="ellipse">
            <a:avLst/>
          </a:prstGeom>
          <a:solidFill>
            <a:srgbClr val="99CC00"/>
          </a:solidFill>
          <a:ln w="28575" algn="ctr">
            <a:solidFill>
              <a:schemeClr val="tx2">
                <a:lumMod val="60000"/>
                <a:lumOff val="40000"/>
              </a:schemeClr>
            </a:solidFill>
            <a:round/>
            <a:headEnd/>
            <a:tailEnd/>
          </a:ln>
          <a:effectLst/>
          <a:scene3d>
            <a:camera prst="orthographicFront"/>
            <a:lightRig rig="flat" dir="t">
              <a:rot lat="0" lon="0" rev="2400000"/>
            </a:lightRig>
          </a:scene3d>
          <a:sp3d prstMaterial="softEdge">
            <a:bevelT w="762000" h="965200"/>
          </a:sp3d>
          <a:extLst/>
        </p:spPr>
        <p:txBody>
          <a:bodyPr wrap="none" anchor="ctr"/>
          <a:lstStyle/>
          <a:p>
            <a:pPr algn="ctr">
              <a:defRPr/>
            </a:pPr>
            <a:endParaRPr lang="en-US">
              <a:solidFill>
                <a:srgbClr val="FFFFFF"/>
              </a:solidFill>
              <a:latin typeface="Verdana" pitchFamily="34" charset="0"/>
              <a:cs typeface="+mn-cs"/>
            </a:endParaRPr>
          </a:p>
        </p:txBody>
      </p:sp>
      <p:sp>
        <p:nvSpPr>
          <p:cNvPr id="8" name="AutoShape 5"/>
          <p:cNvSpPr>
            <a:spLocks noChangeArrowheads="1"/>
          </p:cNvSpPr>
          <p:nvPr/>
        </p:nvSpPr>
        <p:spPr bwMode="gray">
          <a:xfrm>
            <a:off x="4005114" y="1959321"/>
            <a:ext cx="3230848" cy="500063"/>
          </a:xfrm>
          <a:prstGeom prst="roundRect">
            <a:avLst>
              <a:gd name="adj" fmla="val 50000"/>
            </a:avLst>
          </a:prstGeom>
          <a:solidFill>
            <a:schemeClr val="tx2">
              <a:lumMod val="40000"/>
              <a:lumOff val="60000"/>
            </a:schemeClr>
          </a:solidFill>
          <a:ln>
            <a:headEnd/>
            <a:tailEnd/>
          </a:ln>
          <a:extLst/>
        </p:spPr>
        <p:style>
          <a:lnRef idx="0">
            <a:schemeClr val="accent5"/>
          </a:lnRef>
          <a:fillRef idx="3">
            <a:schemeClr val="accent5"/>
          </a:fillRef>
          <a:effectRef idx="3">
            <a:schemeClr val="accent5"/>
          </a:effectRef>
          <a:fontRef idx="minor">
            <a:schemeClr val="lt1"/>
          </a:fontRef>
        </p:style>
        <p:txBody>
          <a:bodyPr wrap="none" anchor="ctr">
            <a:scene3d>
              <a:camera prst="orthographicFront"/>
              <a:lightRig rig="soft" dir="t">
                <a:rot lat="0" lon="0" rev="15600000"/>
              </a:lightRig>
            </a:scene3d>
            <a:sp3d extrusionH="57150" prstMaterial="softEdge">
              <a:bevelT w="25400" h="38100"/>
            </a:sp3d>
          </a:bodyPr>
          <a:lstStyle/>
          <a:p>
            <a:pPr algn="ctr">
              <a:defRPr/>
            </a:pPr>
            <a:endParaRPr lang="en-US" b="1" dirty="0">
              <a:ln/>
              <a:solidFill>
                <a:schemeClr val="accent4"/>
              </a:solidFill>
              <a:latin typeface="+mn-lt"/>
              <a:cs typeface="+mn-cs"/>
            </a:endParaRPr>
          </a:p>
        </p:txBody>
      </p:sp>
      <p:sp>
        <p:nvSpPr>
          <p:cNvPr id="9" name="AutoShape 6"/>
          <p:cNvSpPr>
            <a:spLocks noChangeArrowheads="1"/>
          </p:cNvSpPr>
          <p:nvPr/>
        </p:nvSpPr>
        <p:spPr bwMode="gray">
          <a:xfrm>
            <a:off x="4373835" y="2546929"/>
            <a:ext cx="3498524" cy="498475"/>
          </a:xfrm>
          <a:prstGeom prst="roundRect">
            <a:avLst>
              <a:gd name="adj" fmla="val 50000"/>
            </a:avLst>
          </a:prstGeom>
          <a:solidFill>
            <a:schemeClr val="accent1">
              <a:lumMod val="75000"/>
            </a:schemeClr>
          </a:solidFill>
          <a:ln>
            <a:headEnd/>
            <a:tailEnd/>
          </a:ln>
          <a:extLst/>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en-US" b="1" i="1" dirty="0">
              <a:solidFill>
                <a:srgbClr val="0A2068"/>
              </a:solidFill>
              <a:latin typeface="+mn-lt"/>
              <a:cs typeface="+mn-cs"/>
            </a:endParaRPr>
          </a:p>
        </p:txBody>
      </p:sp>
      <p:sp>
        <p:nvSpPr>
          <p:cNvPr id="10" name="AutoShape 7"/>
          <p:cNvSpPr>
            <a:spLocks noChangeArrowheads="1"/>
          </p:cNvSpPr>
          <p:nvPr/>
        </p:nvSpPr>
        <p:spPr bwMode="gray">
          <a:xfrm>
            <a:off x="4526377" y="3139661"/>
            <a:ext cx="3583804" cy="500062"/>
          </a:xfrm>
          <a:prstGeom prst="roundRect">
            <a:avLst>
              <a:gd name="adj" fmla="val 50000"/>
            </a:avLst>
          </a:prstGeom>
          <a:solidFill>
            <a:srgbClr val="00CC00"/>
          </a:solidFill>
          <a:ln>
            <a:headEnd/>
            <a:tailEnd/>
          </a:ln>
          <a:extLst/>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en-US" b="1" i="1" dirty="0">
              <a:solidFill>
                <a:srgbClr val="0A2068"/>
              </a:solidFill>
              <a:latin typeface="+mn-lt"/>
              <a:cs typeface="+mn-cs"/>
            </a:endParaRPr>
          </a:p>
        </p:txBody>
      </p:sp>
      <p:sp>
        <p:nvSpPr>
          <p:cNvPr id="11" name="AutoShape 8"/>
          <p:cNvSpPr>
            <a:spLocks noChangeArrowheads="1"/>
          </p:cNvSpPr>
          <p:nvPr/>
        </p:nvSpPr>
        <p:spPr bwMode="gray">
          <a:xfrm>
            <a:off x="4544627" y="3747461"/>
            <a:ext cx="3893321" cy="500062"/>
          </a:xfrm>
          <a:prstGeom prst="roundRect">
            <a:avLst>
              <a:gd name="adj" fmla="val 50000"/>
            </a:avLst>
          </a:prstGeom>
          <a:solidFill>
            <a:srgbClr val="FF99CC"/>
          </a:solidFill>
          <a:ln>
            <a:headEnd/>
            <a:tailEnd/>
          </a:ln>
          <a:extLst/>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en-US" b="1" i="1" dirty="0">
              <a:solidFill>
                <a:srgbClr val="0A2068"/>
              </a:solidFill>
              <a:latin typeface="+mn-lt"/>
              <a:cs typeface="+mn-cs"/>
            </a:endParaRPr>
          </a:p>
        </p:txBody>
      </p:sp>
      <p:sp>
        <p:nvSpPr>
          <p:cNvPr id="12" name="AutoShape 9"/>
          <p:cNvSpPr>
            <a:spLocks noChangeArrowheads="1"/>
          </p:cNvSpPr>
          <p:nvPr/>
        </p:nvSpPr>
        <p:spPr bwMode="gray">
          <a:xfrm>
            <a:off x="4341186" y="4348264"/>
            <a:ext cx="4436102" cy="500063"/>
          </a:xfrm>
          <a:prstGeom prst="roundRect">
            <a:avLst>
              <a:gd name="adj" fmla="val 50000"/>
            </a:avLst>
          </a:prstGeom>
          <a:solidFill>
            <a:srgbClr val="BCD331"/>
          </a:solidFill>
          <a:ln>
            <a:headEnd/>
            <a:tailEnd/>
          </a:ln>
          <a:extLst/>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en-US" b="1" i="1" dirty="0">
              <a:solidFill>
                <a:srgbClr val="0A2068"/>
              </a:solidFill>
              <a:latin typeface="+mn-lt"/>
              <a:cs typeface="+mn-cs"/>
            </a:endParaRPr>
          </a:p>
        </p:txBody>
      </p:sp>
      <p:sp>
        <p:nvSpPr>
          <p:cNvPr id="13" name="Text Box 10"/>
          <p:cNvSpPr txBox="1">
            <a:spLocks noChangeArrowheads="1"/>
          </p:cNvSpPr>
          <p:nvPr/>
        </p:nvSpPr>
        <p:spPr bwMode="gray">
          <a:xfrm>
            <a:off x="1538288" y="3033713"/>
            <a:ext cx="2992437" cy="1200329"/>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a:defRPr/>
            </a:pPr>
            <a:r>
              <a:rPr lang="vi-VN" sz="3600" b="1">
                <a:solidFill>
                  <a:srgbClr val="FFFFFF"/>
                </a:solidFill>
                <a:effectLst>
                  <a:outerShdw blurRad="38100" dist="38100" dir="2700000" algn="tl">
                    <a:srgbClr val="000000"/>
                  </a:outerShdw>
                </a:effectLst>
                <a:latin typeface="+mn-lt"/>
                <a:cs typeface="+mn-cs"/>
              </a:rPr>
              <a:t>Nội Dung Chính</a:t>
            </a:r>
            <a:endParaRPr lang="en-US" sz="3600" b="1" dirty="0">
              <a:solidFill>
                <a:srgbClr val="FFFFFF"/>
              </a:solidFill>
              <a:effectLst>
                <a:outerShdw blurRad="38100" dist="38100" dir="2700000" algn="tl">
                  <a:srgbClr val="000000"/>
                </a:outerShdw>
              </a:effectLst>
              <a:latin typeface="+mn-lt"/>
              <a:cs typeface="+mn-cs"/>
            </a:endParaRPr>
          </a:p>
        </p:txBody>
      </p:sp>
      <p:sp>
        <p:nvSpPr>
          <p:cNvPr id="14" name="Chỗ dành sẵn cho Chân trang 4"/>
          <p:cNvSpPr txBox="1">
            <a:spLocks/>
          </p:cNvSpPr>
          <p:nvPr/>
        </p:nvSpPr>
        <p:spPr bwMode="auto">
          <a:xfrm>
            <a:off x="6491288" y="6507163"/>
            <a:ext cx="2286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SzTx/>
              <a:buFontTx/>
              <a:buNone/>
            </a:pPr>
            <a:r>
              <a:rPr lang="en-US" altLang="en-US" sz="1100">
                <a:solidFill>
                  <a:srgbClr val="FFFFFF"/>
                </a:solidFill>
              </a:rPr>
              <a:t>www.PowerPointep.net</a:t>
            </a:r>
          </a:p>
        </p:txBody>
      </p:sp>
      <p:sp>
        <p:nvSpPr>
          <p:cNvPr id="15" name="Rectangle 14"/>
          <p:cNvSpPr/>
          <p:nvPr/>
        </p:nvSpPr>
        <p:spPr>
          <a:xfrm>
            <a:off x="4247546" y="2024687"/>
            <a:ext cx="2881314" cy="369332"/>
          </a:xfrm>
          <a:prstGeom prst="rect">
            <a:avLst/>
          </a:prstGeom>
        </p:spPr>
        <p:txBody>
          <a:bodyPr wrap="square">
            <a:spAutoFit/>
          </a:bodyPr>
          <a:lstStyle/>
          <a:p>
            <a:pPr eaLnBrk="0" hangingPunct="0"/>
            <a:r>
              <a:rPr lang="vi-VN" b="1">
                <a:latin typeface="+mj-lt"/>
                <a:cs typeface="Arial" charset="0"/>
              </a:rPr>
              <a:t>GIỚI THIỆU BÀI TOÁN</a:t>
            </a:r>
            <a:endParaRPr lang="en-US" b="1">
              <a:latin typeface="+mj-lt"/>
              <a:cs typeface="Arial" charset="0"/>
            </a:endParaRPr>
          </a:p>
        </p:txBody>
      </p:sp>
      <p:sp>
        <p:nvSpPr>
          <p:cNvPr id="18" name="Rectangle 17"/>
          <p:cNvSpPr/>
          <p:nvPr/>
        </p:nvSpPr>
        <p:spPr>
          <a:xfrm>
            <a:off x="4810019" y="2650860"/>
            <a:ext cx="1454244" cy="369332"/>
          </a:xfrm>
          <a:prstGeom prst="rect">
            <a:avLst/>
          </a:prstGeom>
        </p:spPr>
        <p:txBody>
          <a:bodyPr wrap="none">
            <a:spAutoFit/>
          </a:bodyPr>
          <a:lstStyle/>
          <a:p>
            <a:pPr eaLnBrk="0" hangingPunct="0"/>
            <a:r>
              <a:rPr lang="vi-VN" b="1">
                <a:latin typeface="+mj-lt"/>
                <a:cs typeface="Arial" charset="0"/>
              </a:rPr>
              <a:t>ỨNG</a:t>
            </a:r>
            <a:r>
              <a:rPr lang="vi-VN">
                <a:cs typeface="Arial" charset="0"/>
              </a:rPr>
              <a:t> </a:t>
            </a:r>
            <a:r>
              <a:rPr lang="vi-VN" b="1">
                <a:latin typeface="+mj-lt"/>
                <a:cs typeface="Arial" charset="0"/>
              </a:rPr>
              <a:t>DỤNG</a:t>
            </a:r>
            <a:endParaRPr lang="en-US" b="1">
              <a:latin typeface="+mj-lt"/>
              <a:cs typeface="Arial" charset="0"/>
            </a:endParaRPr>
          </a:p>
        </p:txBody>
      </p:sp>
      <p:sp>
        <p:nvSpPr>
          <p:cNvPr id="20" name="AutoShape 9"/>
          <p:cNvSpPr>
            <a:spLocks noChangeArrowheads="1"/>
          </p:cNvSpPr>
          <p:nvPr/>
        </p:nvSpPr>
        <p:spPr bwMode="gray">
          <a:xfrm>
            <a:off x="3802199" y="4948417"/>
            <a:ext cx="3938638" cy="500063"/>
          </a:xfrm>
          <a:prstGeom prst="roundRect">
            <a:avLst>
              <a:gd name="adj" fmla="val 50000"/>
            </a:avLst>
          </a:prstGeom>
          <a:solidFill>
            <a:srgbClr val="7030A0"/>
          </a:solidFill>
          <a:ln>
            <a:headEnd/>
            <a:tailEnd/>
          </a:ln>
          <a:extLst/>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en-US" b="1" i="1" dirty="0">
              <a:solidFill>
                <a:srgbClr val="0A2068"/>
              </a:solidFill>
              <a:latin typeface="+mn-lt"/>
              <a:cs typeface="+mn-cs"/>
            </a:endParaRPr>
          </a:p>
        </p:txBody>
      </p:sp>
      <p:sp>
        <p:nvSpPr>
          <p:cNvPr id="21" name="Text Box 8"/>
          <p:cNvSpPr txBox="1">
            <a:spLocks noChangeArrowheads="1"/>
          </p:cNvSpPr>
          <p:nvPr/>
        </p:nvSpPr>
        <p:spPr bwMode="gray">
          <a:xfrm>
            <a:off x="4926969" y="3220678"/>
            <a:ext cx="2674589" cy="369332"/>
          </a:xfrm>
          <a:prstGeom prst="rect">
            <a:avLst/>
          </a:prstGeom>
          <a:noFill/>
          <a:ln w="9525" algn="ctr">
            <a:noFill/>
            <a:miter lim="800000"/>
            <a:headEnd/>
            <a:tailEnd/>
          </a:ln>
          <a:effectLst/>
        </p:spPr>
        <p:txBody>
          <a:bodyPr wrap="square">
            <a:spAutoFit/>
          </a:bodyPr>
          <a:lstStyle/>
          <a:p>
            <a:pPr algn="l" eaLnBrk="0" hangingPunct="0"/>
            <a:r>
              <a:rPr lang="vi-VN" b="1">
                <a:latin typeface="+mj-lt"/>
                <a:cs typeface="Arial" charset="0"/>
              </a:rPr>
              <a:t>CÁC THUẬT TOÁN</a:t>
            </a:r>
            <a:endParaRPr lang="en-US" b="1">
              <a:latin typeface="+mj-lt"/>
              <a:cs typeface="Arial" charset="0"/>
            </a:endParaRPr>
          </a:p>
        </p:txBody>
      </p:sp>
      <p:sp>
        <p:nvSpPr>
          <p:cNvPr id="22" name="Text Box 8"/>
          <p:cNvSpPr txBox="1">
            <a:spLocks noChangeArrowheads="1"/>
          </p:cNvSpPr>
          <p:nvPr/>
        </p:nvSpPr>
        <p:spPr bwMode="gray">
          <a:xfrm>
            <a:off x="4926969" y="3821127"/>
            <a:ext cx="3045751" cy="369332"/>
          </a:xfrm>
          <a:prstGeom prst="rect">
            <a:avLst/>
          </a:prstGeom>
          <a:noFill/>
          <a:ln w="9525" algn="ctr">
            <a:noFill/>
            <a:miter lim="800000"/>
            <a:headEnd/>
            <a:tailEnd/>
          </a:ln>
          <a:effectLst/>
        </p:spPr>
        <p:txBody>
          <a:bodyPr wrap="square">
            <a:spAutoFit/>
          </a:bodyPr>
          <a:lstStyle/>
          <a:p>
            <a:pPr algn="l" eaLnBrk="0" hangingPunct="0"/>
            <a:r>
              <a:rPr lang="vi-VN" b="1">
                <a:latin typeface="+mj-lt"/>
                <a:cs typeface="Arial" charset="0"/>
              </a:rPr>
              <a:t>CÀI ĐẶT THUẬT TOÁN</a:t>
            </a:r>
            <a:endParaRPr lang="en-US" b="1">
              <a:latin typeface="+mj-lt"/>
              <a:cs typeface="Arial" charset="0"/>
            </a:endParaRPr>
          </a:p>
        </p:txBody>
      </p:sp>
      <p:sp>
        <p:nvSpPr>
          <p:cNvPr id="23" name="Text Box 8"/>
          <p:cNvSpPr txBox="1">
            <a:spLocks noChangeArrowheads="1"/>
          </p:cNvSpPr>
          <p:nvPr/>
        </p:nvSpPr>
        <p:spPr bwMode="gray">
          <a:xfrm>
            <a:off x="4483454" y="4420732"/>
            <a:ext cx="4206186" cy="369332"/>
          </a:xfrm>
          <a:prstGeom prst="rect">
            <a:avLst/>
          </a:prstGeom>
          <a:noFill/>
          <a:ln w="9525" algn="ctr">
            <a:noFill/>
            <a:miter lim="800000"/>
            <a:headEnd/>
            <a:tailEnd/>
          </a:ln>
          <a:effectLst/>
        </p:spPr>
        <p:txBody>
          <a:bodyPr wrap="square">
            <a:spAutoFit/>
          </a:bodyPr>
          <a:lstStyle/>
          <a:p>
            <a:pPr algn="l" eaLnBrk="0" hangingPunct="0"/>
            <a:r>
              <a:rPr lang="vi-VN" b="1">
                <a:latin typeface="+mj-lt"/>
                <a:cs typeface="Arial" charset="0"/>
              </a:rPr>
              <a:t>KẾT LUẬN VÀ HƯỚNG PHÁT TRIỂN</a:t>
            </a:r>
            <a:endParaRPr lang="en-US" b="1">
              <a:latin typeface="+mj-lt"/>
              <a:cs typeface="Arial" charset="0"/>
            </a:endParaRPr>
          </a:p>
        </p:txBody>
      </p:sp>
      <p:sp>
        <p:nvSpPr>
          <p:cNvPr id="24" name="Text Box 8"/>
          <p:cNvSpPr txBox="1">
            <a:spLocks noChangeArrowheads="1"/>
          </p:cNvSpPr>
          <p:nvPr/>
        </p:nvSpPr>
        <p:spPr bwMode="gray">
          <a:xfrm>
            <a:off x="4247546" y="5038029"/>
            <a:ext cx="2717653" cy="369332"/>
          </a:xfrm>
          <a:prstGeom prst="rect">
            <a:avLst/>
          </a:prstGeom>
          <a:noFill/>
          <a:ln w="9525" algn="ctr">
            <a:noFill/>
            <a:miter lim="800000"/>
            <a:headEnd/>
            <a:tailEnd/>
          </a:ln>
          <a:effectLst/>
        </p:spPr>
        <p:txBody>
          <a:bodyPr wrap="square">
            <a:spAutoFit/>
          </a:bodyPr>
          <a:lstStyle/>
          <a:p>
            <a:pPr algn="l" eaLnBrk="0" hangingPunct="0"/>
            <a:r>
              <a:rPr lang="vi-VN" b="1">
                <a:latin typeface="+mj-lt"/>
                <a:cs typeface="Arial" charset="0"/>
              </a:rPr>
              <a:t>TÀI LIỆU THAM KHẢO</a:t>
            </a:r>
            <a:endParaRPr lang="en-US" b="1">
              <a:latin typeface="+mj-lt"/>
              <a:cs typeface="Arial" charset="0"/>
            </a:endParaRPr>
          </a:p>
        </p:txBody>
      </p:sp>
    </p:spTree>
    <p:extLst>
      <p:ext uri="{BB962C8B-B14F-4D97-AF65-F5344CB8AC3E}">
        <p14:creationId xmlns:p14="http://schemas.microsoft.com/office/powerpoint/2010/main" val="35025284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3. THUẬT TOÁN</a:t>
            </a:r>
            <a:endParaRPr lang="en-US" sz="2400"/>
          </a:p>
        </p:txBody>
      </p:sp>
      <p:sp>
        <p:nvSpPr>
          <p:cNvPr id="3" name="Content Placeholder 2"/>
          <p:cNvSpPr>
            <a:spLocks noGrp="1"/>
          </p:cNvSpPr>
          <p:nvPr>
            <p:ph idx="1"/>
          </p:nvPr>
        </p:nvSpPr>
        <p:spPr/>
        <p:txBody>
          <a:bodyPr/>
          <a:lstStyle/>
          <a:p>
            <a:pPr marL="0" indent="0">
              <a:buNone/>
            </a:pPr>
            <a:r>
              <a:rPr lang="vi-VN" sz="3000"/>
              <a:t>	</a:t>
            </a:r>
          </a:p>
          <a:p>
            <a:pPr marL="0" indent="0">
              <a:buNone/>
            </a:pPr>
            <a:r>
              <a:rPr lang="vi-VN" sz="3200"/>
              <a:t>    Có ba thuật toán chính thường được sử dụng vào bài toán tô màu:</a:t>
            </a:r>
            <a:endParaRPr lang="en-US" sz="3200"/>
          </a:p>
          <a:p>
            <a:pPr lvl="1">
              <a:buFont typeface="Arial" panose="020B0604020202020204" pitchFamily="34" charset="0"/>
              <a:buChar char="•"/>
            </a:pPr>
            <a:r>
              <a:rPr lang="vi-VN" sz="3200"/>
              <a:t> Tô màu theo bậc</a:t>
            </a:r>
            <a:endParaRPr lang="en-US" sz="3200"/>
          </a:p>
          <a:p>
            <a:pPr lvl="1">
              <a:buFont typeface="Arial" panose="020B0604020202020204" pitchFamily="34" charset="0"/>
              <a:buChar char="•"/>
            </a:pPr>
            <a:r>
              <a:rPr lang="vi-VN" sz="3200"/>
              <a:t> Tô màu dựa vào thuật giải tham lam (Greedy)</a:t>
            </a:r>
            <a:endParaRPr lang="en-US" sz="3200"/>
          </a:p>
          <a:p>
            <a:pPr lvl="1">
              <a:buFont typeface="Arial" panose="020B0604020202020204" pitchFamily="34" charset="0"/>
              <a:buChar char="•"/>
            </a:pPr>
            <a:r>
              <a:rPr lang="vi-VN" sz="3200"/>
              <a:t> Tô màu dựa vào giải thuật Welch-Powell</a:t>
            </a:r>
            <a:endParaRPr lang="en-US" sz="3200"/>
          </a:p>
          <a:p>
            <a:endParaRPr lang="en-US"/>
          </a:p>
        </p:txBody>
      </p:sp>
      <p:sp>
        <p:nvSpPr>
          <p:cNvPr id="4" name="Slide Number Placeholder 3"/>
          <p:cNvSpPr>
            <a:spLocks noGrp="1"/>
          </p:cNvSpPr>
          <p:nvPr>
            <p:ph type="sldNum" sz="quarter" idx="12"/>
          </p:nvPr>
        </p:nvSpPr>
        <p:spPr/>
        <p:txBody>
          <a:bodyPr/>
          <a:lstStyle/>
          <a:p>
            <a:fld id="{C3AA922F-C108-4DA2-87F7-6EA5C262C48C}" type="slidenum">
              <a:rPr lang="en-US" smtClean="0"/>
              <a:pPr/>
              <a:t>10</a:t>
            </a:fld>
            <a:endParaRPr lang="en-US"/>
          </a:p>
        </p:txBody>
      </p:sp>
    </p:spTree>
    <p:extLst>
      <p:ext uri="{BB962C8B-B14F-4D97-AF65-F5344CB8AC3E}">
        <p14:creationId xmlns:p14="http://schemas.microsoft.com/office/powerpoint/2010/main" val="241534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3. THUẬT TOÁN</a:t>
            </a:r>
            <a:endParaRPr lang="en-US" sz="2400"/>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2800"/>
              <a:t>3.1 Tô màu theo bậc</a:t>
            </a:r>
          </a:p>
          <a:p>
            <a:pPr marL="0" indent="0">
              <a:buNone/>
            </a:pPr>
            <a:r>
              <a:rPr lang="vi-VN" sz="2800"/>
              <a:t>	</a:t>
            </a:r>
            <a:r>
              <a:rPr lang="vi-VN" sz="2800" u="sng"/>
              <a:t>Thuật giải</a:t>
            </a:r>
          </a:p>
          <a:p>
            <a:pPr marL="0" indent="0">
              <a:buNone/>
            </a:pPr>
            <a:r>
              <a:rPr lang="vi-VN" sz="2800"/>
              <a:t>	Lặp lại các bước sau cho đến khi nào tô màu hết các đỉnh</a:t>
            </a:r>
            <a:endParaRPr lang="en-US" sz="2800"/>
          </a:p>
          <a:p>
            <a:pPr lvl="3">
              <a:buFont typeface="Wingdings" panose="05000000000000000000" pitchFamily="2" charset="2"/>
              <a:buChar char="Ø"/>
            </a:pPr>
            <a:r>
              <a:rPr lang="vi-VN" sz="2800"/>
              <a:t>Bước 1: Chọn đỉnh có bậc lớn nhất tô màu i.</a:t>
            </a:r>
            <a:endParaRPr lang="en-US" sz="2800"/>
          </a:p>
          <a:p>
            <a:pPr lvl="3">
              <a:buFont typeface="Wingdings" panose="05000000000000000000" pitchFamily="2" charset="2"/>
              <a:buChar char="Ø"/>
            </a:pPr>
            <a:r>
              <a:rPr lang="vi-VN" sz="2800"/>
              <a:t>Bước 2: Hạ bậc</a:t>
            </a:r>
            <a:endParaRPr lang="en-US" sz="2800"/>
          </a:p>
          <a:p>
            <a:pPr marL="1028700" lvl="3" indent="0">
              <a:buNone/>
            </a:pPr>
            <a:r>
              <a:rPr lang="vi-VN" sz="2800"/>
              <a:t>      - Đỉnh đã tô màu : bậc =0</a:t>
            </a:r>
            <a:endParaRPr lang="en-US" sz="2800"/>
          </a:p>
          <a:p>
            <a:pPr marL="1028700" lvl="3" indent="0">
              <a:buNone/>
            </a:pPr>
            <a:r>
              <a:rPr lang="vi-VN" sz="2800"/>
              <a:t>      - Những đỉnh có liên hệ : bậc = bậc -1</a:t>
            </a:r>
            <a:endParaRPr lang="en-US" sz="2800"/>
          </a:p>
          <a:p>
            <a:pPr lvl="3">
              <a:buFont typeface="Wingdings" panose="05000000000000000000" pitchFamily="2" charset="2"/>
              <a:buChar char="Ø"/>
            </a:pPr>
            <a:r>
              <a:rPr lang="vi-VN" sz="2800"/>
              <a:t>Bước 3: Đánh dấu các đỉnh liên hệ (bậc vừa trừ đi 1) cấm tô màu i</a:t>
            </a:r>
            <a:endParaRPr lang="en-US" sz="2800"/>
          </a:p>
          <a:p>
            <a:pPr marL="0" indent="0">
              <a:buNone/>
            </a:pPr>
            <a:r>
              <a:rPr lang="vi-VN" sz="2800"/>
              <a:t> </a:t>
            </a:r>
          </a:p>
          <a:p>
            <a:pPr marL="342900" lvl="1" indent="0">
              <a:buNone/>
            </a:pPr>
            <a:endParaRPr lang="en-US" sz="2800"/>
          </a:p>
        </p:txBody>
      </p:sp>
      <p:sp>
        <p:nvSpPr>
          <p:cNvPr id="4" name="Slide Number Placeholder 3"/>
          <p:cNvSpPr>
            <a:spLocks noGrp="1"/>
          </p:cNvSpPr>
          <p:nvPr>
            <p:ph type="sldNum" sz="quarter" idx="12"/>
          </p:nvPr>
        </p:nvSpPr>
        <p:spPr/>
        <p:txBody>
          <a:bodyPr/>
          <a:lstStyle/>
          <a:p>
            <a:fld id="{C3AA922F-C108-4DA2-87F7-6EA5C262C48C}" type="slidenum">
              <a:rPr lang="en-US" smtClean="0"/>
              <a:pPr/>
              <a:t>11</a:t>
            </a:fld>
            <a:endParaRPr lang="en-US"/>
          </a:p>
        </p:txBody>
      </p:sp>
    </p:spTree>
    <p:extLst>
      <p:ext uri="{BB962C8B-B14F-4D97-AF65-F5344CB8AC3E}">
        <p14:creationId xmlns:p14="http://schemas.microsoft.com/office/powerpoint/2010/main" val="258995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3. THUẬT TOÁN</a:t>
            </a:r>
            <a:endParaRPr lang="en-US" sz="2400"/>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3200"/>
              <a:t> 3.2 Giải thuật tham lam</a:t>
            </a:r>
          </a:p>
          <a:p>
            <a:pPr marL="0" indent="0">
              <a:buNone/>
            </a:pPr>
            <a:r>
              <a:rPr lang="vi-VN" sz="3200"/>
              <a:t>	</a:t>
            </a:r>
            <a:r>
              <a:rPr lang="vi-VN" sz="3200" u="sng"/>
              <a:t>Thuật giải:</a:t>
            </a:r>
          </a:p>
          <a:p>
            <a:pPr lvl="1">
              <a:buFont typeface="Arial" panose="020B0604020202020204" pitchFamily="34" charset="0"/>
              <a:buChar char="•"/>
            </a:pPr>
            <a:r>
              <a:rPr lang="vi-VN" sz="3200"/>
              <a:t>Bước 1: i=0 (mọi đỉnh đều chưa được tô)</a:t>
            </a:r>
            <a:endParaRPr lang="en-US" sz="3200"/>
          </a:p>
          <a:p>
            <a:pPr lvl="1">
              <a:buFont typeface="Arial" panose="020B0604020202020204" pitchFamily="34" charset="0"/>
              <a:buChar char="•"/>
            </a:pPr>
            <a:r>
              <a:rPr lang="vi-VN" sz="3200"/>
              <a:t>Bước 2: i=i+1 . Tô màu i cho tất cả các đỉnh có thể tô được</a:t>
            </a:r>
            <a:endParaRPr lang="en-US" sz="3200"/>
          </a:p>
          <a:p>
            <a:pPr lvl="1">
              <a:buFont typeface="Arial" panose="020B0604020202020204" pitchFamily="34" charset="0"/>
              <a:buChar char="•"/>
            </a:pPr>
            <a:r>
              <a:rPr lang="vi-VN" sz="3200"/>
              <a:t>Bước 3: Lặp lại bước 2 cho đến khi tất cả các đỉnh đều được tô màu</a:t>
            </a:r>
            <a:endParaRPr lang="en-US" sz="3200"/>
          </a:p>
          <a:p>
            <a:pPr marL="0" indent="0">
              <a:buNone/>
            </a:pPr>
            <a:endParaRPr lang="en-US" sz="3000"/>
          </a:p>
        </p:txBody>
      </p:sp>
      <p:sp>
        <p:nvSpPr>
          <p:cNvPr id="4" name="Slide Number Placeholder 3"/>
          <p:cNvSpPr>
            <a:spLocks noGrp="1"/>
          </p:cNvSpPr>
          <p:nvPr>
            <p:ph type="sldNum" sz="quarter" idx="12"/>
          </p:nvPr>
        </p:nvSpPr>
        <p:spPr/>
        <p:txBody>
          <a:bodyPr/>
          <a:lstStyle/>
          <a:p>
            <a:fld id="{C3AA922F-C108-4DA2-87F7-6EA5C262C48C}" type="slidenum">
              <a:rPr lang="en-US" smtClean="0"/>
              <a:pPr/>
              <a:t>12</a:t>
            </a:fld>
            <a:endParaRPr lang="en-US"/>
          </a:p>
        </p:txBody>
      </p:sp>
    </p:spTree>
    <p:extLst>
      <p:ext uri="{BB962C8B-B14F-4D97-AF65-F5344CB8AC3E}">
        <p14:creationId xmlns:p14="http://schemas.microsoft.com/office/powerpoint/2010/main" val="18022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3. THUẬT TOÁN</a:t>
            </a:r>
            <a:endParaRPr lang="en-US" sz="2400"/>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2800"/>
              <a:t> 3.3 Thuật giải Welch -Powell </a:t>
            </a:r>
          </a:p>
          <a:p>
            <a:pPr marL="0" indent="0">
              <a:buNone/>
            </a:pPr>
            <a:r>
              <a:rPr lang="vi-VN" sz="2800"/>
              <a:t>	</a:t>
            </a:r>
            <a:r>
              <a:rPr lang="vi-VN" sz="2800" u="sng"/>
              <a:t>Thuật giải</a:t>
            </a:r>
          </a:p>
          <a:p>
            <a:pPr lvl="2"/>
            <a:r>
              <a:rPr lang="vi-VN" sz="2800"/>
              <a:t>	Bước 1: i=0. Sắp xếp các đỉnh của G theo bậc giảm dần </a:t>
            </a:r>
            <a:endParaRPr lang="en-US" sz="2800"/>
          </a:p>
          <a:p>
            <a:pPr lvl="2"/>
            <a:r>
              <a:rPr lang="vi-VN" sz="2800"/>
              <a:t>Bước 2: i=i+1. Dùng một màu để tô đỉnh đầu tiên và cũng dùng màu này để tô màu các đỉnh liên tiếp trong danh sách mà không kề với đỉnh đầu tiên. </a:t>
            </a:r>
            <a:endParaRPr lang="en-US" sz="2800"/>
          </a:p>
          <a:p>
            <a:pPr lvl="2"/>
            <a:r>
              <a:rPr lang="vi-VN" sz="2800"/>
              <a:t>Bước 3: Bắt đầu trở lại danh sách, tô màu thứ hai cho đỉnh chưa được tô và lặp lại quá trình cho đến khi tất cả các đỉnh đều được tô màu .</a:t>
            </a:r>
            <a:endParaRPr lang="en-US" sz="2800"/>
          </a:p>
          <a:p>
            <a:pPr marL="0" indent="0">
              <a:buNone/>
            </a:pPr>
            <a:endParaRPr lang="vi-VN" sz="2800"/>
          </a:p>
        </p:txBody>
      </p:sp>
      <p:sp>
        <p:nvSpPr>
          <p:cNvPr id="4" name="Slide Number Placeholder 3"/>
          <p:cNvSpPr>
            <a:spLocks noGrp="1"/>
          </p:cNvSpPr>
          <p:nvPr>
            <p:ph type="sldNum" sz="quarter" idx="12"/>
          </p:nvPr>
        </p:nvSpPr>
        <p:spPr/>
        <p:txBody>
          <a:bodyPr/>
          <a:lstStyle/>
          <a:p>
            <a:fld id="{C3AA922F-C108-4DA2-87F7-6EA5C262C48C}" type="slidenum">
              <a:rPr lang="en-US" smtClean="0"/>
              <a:pPr/>
              <a:t>13</a:t>
            </a:fld>
            <a:endParaRPr lang="en-US"/>
          </a:p>
        </p:txBody>
      </p:sp>
    </p:spTree>
    <p:extLst>
      <p:ext uri="{BB962C8B-B14F-4D97-AF65-F5344CB8AC3E}">
        <p14:creationId xmlns:p14="http://schemas.microsoft.com/office/powerpoint/2010/main" val="175313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4. CÀI ĐẶT THUẬT TOÁN</a:t>
            </a:r>
            <a:endParaRPr lang="en-US" sz="2400"/>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3200"/>
              <a:t> 4.1 Tô màu theo bậc</a:t>
            </a:r>
          </a:p>
          <a:p>
            <a:pPr marL="0" indent="0">
              <a:buNone/>
            </a:pPr>
            <a:r>
              <a:rPr lang="vi-VN" sz="3200"/>
              <a:t>	</a:t>
            </a:r>
            <a:r>
              <a:rPr lang="vi-VN" sz="3200" u="sng"/>
              <a:t>Mô tả</a:t>
            </a:r>
          </a:p>
          <a:p>
            <a:pPr lvl="1">
              <a:buFont typeface="Arial" panose="020B0604020202020204" pitchFamily="34" charset="0"/>
              <a:buChar char="•"/>
            </a:pPr>
            <a:r>
              <a:rPr lang="vi-VN" sz="3200"/>
              <a:t>Hàm khởi tạo (Lúc đầu các đỉnh chưa được tô) </a:t>
            </a:r>
            <a:endParaRPr lang="en-US" sz="3200"/>
          </a:p>
          <a:p>
            <a:pPr lvl="1">
              <a:buFont typeface="Arial" panose="020B0604020202020204" pitchFamily="34" charset="0"/>
              <a:buChar char="•"/>
            </a:pPr>
            <a:r>
              <a:rPr lang="vi-VN" sz="3200"/>
              <a:t>Hàm đọc file (đọc dữ liệu từ file tạo sẵn)</a:t>
            </a:r>
            <a:endParaRPr lang="en-US" sz="3200"/>
          </a:p>
          <a:p>
            <a:pPr lvl="1">
              <a:buFont typeface="Arial" panose="020B0604020202020204" pitchFamily="34" charset="0"/>
              <a:buChar char="•"/>
            </a:pPr>
            <a:r>
              <a:rPr lang="vi-VN" sz="3200"/>
              <a:t>Hàm tra kết quả vị trí của đỉnh có bậc cao nhất</a:t>
            </a:r>
          </a:p>
          <a:p>
            <a:pPr lvl="1">
              <a:buFont typeface="Arial" panose="020B0604020202020204" pitchFamily="34" charset="0"/>
              <a:buChar char="•"/>
            </a:pPr>
            <a:r>
              <a:rPr lang="vi-VN" sz="3200"/>
              <a:t>Hàm tô màu</a:t>
            </a:r>
            <a:endParaRPr lang="en-US" sz="3200"/>
          </a:p>
          <a:p>
            <a:pPr lvl="1">
              <a:buFont typeface="Arial" panose="020B0604020202020204" pitchFamily="34" charset="0"/>
              <a:buChar char="•"/>
            </a:pPr>
            <a:r>
              <a:rPr lang="vi-VN" sz="3200"/>
              <a:t>Hàm xuất	</a:t>
            </a:r>
          </a:p>
          <a:p>
            <a:pPr marL="0" indent="0">
              <a:buNone/>
            </a:pPr>
            <a:r>
              <a:rPr lang="vi-VN" sz="3200"/>
              <a:t>	</a:t>
            </a:r>
            <a:endParaRPr lang="en-US" sz="3200"/>
          </a:p>
        </p:txBody>
      </p:sp>
      <p:sp>
        <p:nvSpPr>
          <p:cNvPr id="4" name="Slide Number Placeholder 3"/>
          <p:cNvSpPr>
            <a:spLocks noGrp="1"/>
          </p:cNvSpPr>
          <p:nvPr>
            <p:ph type="sldNum" sz="quarter" idx="12"/>
          </p:nvPr>
        </p:nvSpPr>
        <p:spPr/>
        <p:txBody>
          <a:bodyPr/>
          <a:lstStyle/>
          <a:p>
            <a:fld id="{C3AA922F-C108-4DA2-87F7-6EA5C262C48C}" type="slidenum">
              <a:rPr lang="en-US" smtClean="0"/>
              <a:pPr/>
              <a:t>14</a:t>
            </a:fld>
            <a:endParaRPr lang="en-US"/>
          </a:p>
        </p:txBody>
      </p:sp>
    </p:spTree>
    <p:extLst>
      <p:ext uri="{BB962C8B-B14F-4D97-AF65-F5344CB8AC3E}">
        <p14:creationId xmlns:p14="http://schemas.microsoft.com/office/powerpoint/2010/main" val="15530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4. CÀI ĐẶT THUẬT TOÁN </a:t>
            </a:r>
            <a:endParaRPr lang="en-US" sz="2400"/>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3600"/>
              <a:t> 4.2 Thuật giải Greedy</a:t>
            </a:r>
          </a:p>
          <a:p>
            <a:pPr marL="0" indent="0">
              <a:buNone/>
            </a:pPr>
            <a:r>
              <a:rPr lang="vi-VN" sz="3600"/>
              <a:t>	</a:t>
            </a:r>
            <a:r>
              <a:rPr lang="vi-VN" sz="3600" u="sng"/>
              <a:t>Mô tả:</a:t>
            </a:r>
          </a:p>
          <a:p>
            <a:pPr lvl="1">
              <a:buFont typeface="Arial" panose="020B0604020202020204" pitchFamily="34" charset="0"/>
              <a:buChar char="•"/>
            </a:pPr>
            <a:r>
              <a:rPr lang="vi-VN" sz="3600"/>
              <a:t>Hàm đọc file (đọc dữ liệu từ file tạo sẵn)</a:t>
            </a:r>
          </a:p>
          <a:p>
            <a:pPr lvl="1">
              <a:buFont typeface="Arial" panose="020B0604020202020204" pitchFamily="34" charset="0"/>
              <a:buChar char="•"/>
            </a:pPr>
            <a:r>
              <a:rPr lang="vi-VN" sz="3600"/>
              <a:t>Hàm chọn màu để tô</a:t>
            </a:r>
            <a:endParaRPr lang="en-US" sz="3600"/>
          </a:p>
          <a:p>
            <a:pPr lvl="1">
              <a:buFont typeface="Arial" panose="020B0604020202020204" pitchFamily="34" charset="0"/>
              <a:buChar char="•"/>
            </a:pPr>
            <a:r>
              <a:rPr lang="vi-VN" sz="3600"/>
              <a:t>Hàm tô màu cho các đỉnh đồ thị</a:t>
            </a:r>
            <a:endParaRPr lang="en-US" sz="3600"/>
          </a:p>
          <a:p>
            <a:pPr lvl="1">
              <a:buFont typeface="Arial" panose="020B0604020202020204" pitchFamily="34" charset="0"/>
              <a:buChar char="•"/>
            </a:pPr>
            <a:r>
              <a:rPr lang="vi-VN" sz="3600"/>
              <a:t>Hàm xuất</a:t>
            </a:r>
            <a:endParaRPr lang="en-US" sz="3600"/>
          </a:p>
          <a:p>
            <a:pPr marL="342900" lvl="1" indent="0">
              <a:buNone/>
            </a:pPr>
            <a:endParaRPr lang="en-US" sz="3000"/>
          </a:p>
          <a:p>
            <a:pPr lvl="1">
              <a:buFont typeface="Arial" panose="020B0604020202020204" pitchFamily="34" charset="0"/>
              <a:buChar char="•"/>
            </a:pPr>
            <a:endParaRPr lang="en-US"/>
          </a:p>
        </p:txBody>
      </p:sp>
      <p:sp>
        <p:nvSpPr>
          <p:cNvPr id="4" name="Slide Number Placeholder 3"/>
          <p:cNvSpPr>
            <a:spLocks noGrp="1"/>
          </p:cNvSpPr>
          <p:nvPr>
            <p:ph type="sldNum" sz="quarter" idx="12"/>
          </p:nvPr>
        </p:nvSpPr>
        <p:spPr/>
        <p:txBody>
          <a:bodyPr/>
          <a:lstStyle/>
          <a:p>
            <a:fld id="{C3AA922F-C108-4DA2-87F7-6EA5C262C48C}" type="slidenum">
              <a:rPr lang="en-US" smtClean="0"/>
              <a:pPr/>
              <a:t>15</a:t>
            </a:fld>
            <a:endParaRPr lang="en-US"/>
          </a:p>
        </p:txBody>
      </p:sp>
    </p:spTree>
    <p:extLst>
      <p:ext uri="{BB962C8B-B14F-4D97-AF65-F5344CB8AC3E}">
        <p14:creationId xmlns:p14="http://schemas.microsoft.com/office/powerpoint/2010/main" val="96772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4. CÀI ĐẶT THUẬT TOÁN</a:t>
            </a:r>
            <a:endParaRPr lang="en-US" sz="2400"/>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3200"/>
              <a:t> 4.3 Thuật giải Welch-Powell</a:t>
            </a:r>
          </a:p>
          <a:p>
            <a:pPr marL="0" indent="0">
              <a:buNone/>
            </a:pPr>
            <a:r>
              <a:rPr lang="vi-VN" sz="3200"/>
              <a:t>	Mô tả:</a:t>
            </a:r>
          </a:p>
          <a:p>
            <a:pPr lvl="1">
              <a:buFont typeface="Arial" panose="020B0604020202020204" pitchFamily="34" charset="0"/>
              <a:buChar char="•"/>
            </a:pPr>
            <a:r>
              <a:rPr lang="vi-VN" sz="3200"/>
              <a:t>Hàm đọc file (đọc dữ liệu từ file tạo sẵn)</a:t>
            </a:r>
          </a:p>
          <a:p>
            <a:pPr lvl="1">
              <a:buFont typeface="Arial" panose="020B0604020202020204" pitchFamily="34" charset="0"/>
              <a:buChar char="•"/>
            </a:pPr>
            <a:r>
              <a:rPr lang="vi-VN" sz="3200"/>
              <a:t>Hàm sắp xếp đỉnh theo thứ tự giảm dần</a:t>
            </a:r>
            <a:endParaRPr lang="en-US" sz="3200"/>
          </a:p>
          <a:p>
            <a:pPr lvl="1">
              <a:buFont typeface="Arial" panose="020B0604020202020204" pitchFamily="34" charset="0"/>
              <a:buChar char="•"/>
            </a:pPr>
            <a:r>
              <a:rPr lang="vi-VN" sz="3200"/>
              <a:t>Hàm chọn màu</a:t>
            </a:r>
            <a:endParaRPr lang="en-US" sz="3200"/>
          </a:p>
          <a:p>
            <a:pPr lvl="1">
              <a:buFont typeface="Arial" panose="020B0604020202020204" pitchFamily="34" charset="0"/>
              <a:buChar char="•"/>
            </a:pPr>
            <a:r>
              <a:rPr lang="vi-VN" sz="3200"/>
              <a:t>Hàm tô màu</a:t>
            </a:r>
            <a:endParaRPr lang="en-US" sz="3200"/>
          </a:p>
          <a:p>
            <a:pPr lvl="1">
              <a:buFont typeface="Arial" panose="020B0604020202020204" pitchFamily="34" charset="0"/>
              <a:buChar char="•"/>
            </a:pPr>
            <a:r>
              <a:rPr lang="vi-VN" sz="3200"/>
              <a:t>Hàm xuất</a:t>
            </a:r>
            <a:endParaRPr lang="en-US" sz="3200"/>
          </a:p>
        </p:txBody>
      </p:sp>
      <p:sp>
        <p:nvSpPr>
          <p:cNvPr id="4" name="Slide Number Placeholder 3"/>
          <p:cNvSpPr>
            <a:spLocks noGrp="1"/>
          </p:cNvSpPr>
          <p:nvPr>
            <p:ph type="sldNum" sz="quarter" idx="12"/>
          </p:nvPr>
        </p:nvSpPr>
        <p:spPr/>
        <p:txBody>
          <a:bodyPr/>
          <a:lstStyle/>
          <a:p>
            <a:fld id="{C3AA922F-C108-4DA2-87F7-6EA5C262C48C}" type="slidenum">
              <a:rPr lang="en-US" smtClean="0"/>
              <a:pPr/>
              <a:t>16</a:t>
            </a:fld>
            <a:endParaRPr lang="en-US"/>
          </a:p>
        </p:txBody>
      </p:sp>
    </p:spTree>
    <p:extLst>
      <p:ext uri="{BB962C8B-B14F-4D97-AF65-F5344CB8AC3E}">
        <p14:creationId xmlns:p14="http://schemas.microsoft.com/office/powerpoint/2010/main" val="352334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109115"/>
            <a:ext cx="1672028" cy="685363"/>
          </a:xfrm>
        </p:spPr>
        <p:txBody>
          <a:bodyPr/>
          <a:lstStyle/>
          <a:p>
            <a:r>
              <a:rPr lang="vi-VN" sz="3200"/>
              <a:t>DEMO</a:t>
            </a:r>
            <a:endParaRPr lang="en-US" sz="3200"/>
          </a:p>
        </p:txBody>
      </p:sp>
      <p:sp>
        <p:nvSpPr>
          <p:cNvPr id="4" name="Slide Number Placeholder 3"/>
          <p:cNvSpPr>
            <a:spLocks noGrp="1"/>
          </p:cNvSpPr>
          <p:nvPr>
            <p:ph type="sldNum" sz="quarter" idx="12"/>
          </p:nvPr>
        </p:nvSpPr>
        <p:spPr/>
        <p:txBody>
          <a:bodyPr/>
          <a:lstStyle/>
          <a:p>
            <a:fld id="{C3AA922F-C108-4DA2-87F7-6EA5C262C48C}" type="slidenum">
              <a:rPr lang="en-US" smtClean="0"/>
              <a:pPr/>
              <a:t>17</a:t>
            </a:fld>
            <a:endParaRPr lang="en-US"/>
          </a:p>
        </p:txBody>
      </p:sp>
      <p:pic>
        <p:nvPicPr>
          <p:cNvPr id="5" name="ToMa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20726"/>
            <a:ext cx="9144000" cy="5151437"/>
          </a:xfrm>
          <a:prstGeom prst="rect">
            <a:avLst/>
          </a:prstGeom>
        </p:spPr>
      </p:pic>
    </p:spTree>
    <p:extLst>
      <p:ext uri="{BB962C8B-B14F-4D97-AF65-F5344CB8AC3E}">
        <p14:creationId xmlns:p14="http://schemas.microsoft.com/office/powerpoint/2010/main" val="28667380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4.1 TÔ MÀU THEO BẬC</a:t>
            </a:r>
            <a:endParaRPr lang="en-US"/>
          </a:p>
        </p:txBody>
      </p:sp>
      <p:sp>
        <p:nvSpPr>
          <p:cNvPr id="3" name="Content Placeholder 2"/>
          <p:cNvSpPr>
            <a:spLocks noGrp="1"/>
          </p:cNvSpPr>
          <p:nvPr>
            <p:ph idx="1"/>
          </p:nvPr>
        </p:nvSpPr>
        <p:spPr/>
        <p:txBody>
          <a:bodyPr/>
          <a:lstStyle/>
          <a:p>
            <a:pPr marL="0" indent="0">
              <a:buNone/>
            </a:pPr>
            <a:r>
              <a:rPr lang="vi-VN"/>
              <a:t>    </a:t>
            </a:r>
            <a:r>
              <a:rPr lang="vi-VN" sz="2800"/>
              <a:t>So sánh kết quả sau khi chạy chương trình: </a:t>
            </a:r>
            <a:endParaRPr lang="vi-VN"/>
          </a:p>
          <a:p>
            <a:pPr marL="0" indent="0">
              <a:buNone/>
            </a:pPr>
            <a:endParaRPr lang="en-US"/>
          </a:p>
        </p:txBody>
      </p:sp>
      <p:sp>
        <p:nvSpPr>
          <p:cNvPr id="4" name="Slide Number Placeholder 3"/>
          <p:cNvSpPr>
            <a:spLocks noGrp="1"/>
          </p:cNvSpPr>
          <p:nvPr>
            <p:ph type="sldNum" sz="quarter" idx="12"/>
          </p:nvPr>
        </p:nvSpPr>
        <p:spPr/>
        <p:txBody>
          <a:bodyPr/>
          <a:lstStyle/>
          <a:p>
            <a:fld id="{C3AA922F-C108-4DA2-87F7-6EA5C262C48C}" type="slidenum">
              <a:rPr lang="en-US" smtClean="0"/>
              <a:pPr/>
              <a:t>18</a:t>
            </a:fld>
            <a:endParaRPr lang="en-US"/>
          </a:p>
        </p:txBody>
      </p:sp>
      <p:pic>
        <p:nvPicPr>
          <p:cNvPr id="5" name="Picture 4"/>
          <p:cNvPicPr/>
          <p:nvPr/>
        </p:nvPicPr>
        <p:blipFill>
          <a:blip r:embed="rId2"/>
          <a:stretch>
            <a:fillRect/>
          </a:stretch>
        </p:blipFill>
        <p:spPr>
          <a:xfrm>
            <a:off x="1877975" y="1774193"/>
            <a:ext cx="6237027" cy="3671248"/>
          </a:xfrm>
          <a:prstGeom prst="rect">
            <a:avLst/>
          </a:prstGeom>
        </p:spPr>
      </p:pic>
      <p:sp>
        <p:nvSpPr>
          <p:cNvPr id="6" name="TextBox 5"/>
          <p:cNvSpPr txBox="1"/>
          <p:nvPr/>
        </p:nvSpPr>
        <p:spPr>
          <a:xfrm>
            <a:off x="5595581" y="2238233"/>
            <a:ext cx="301686" cy="369332"/>
          </a:xfrm>
          <a:prstGeom prst="rect">
            <a:avLst/>
          </a:prstGeom>
          <a:noFill/>
        </p:spPr>
        <p:txBody>
          <a:bodyPr wrap="none" rtlCol="0">
            <a:spAutoFit/>
          </a:bodyPr>
          <a:lstStyle/>
          <a:p>
            <a:r>
              <a:rPr lang="vi-VN"/>
              <a:t>1</a:t>
            </a:r>
            <a:endParaRPr lang="en-US"/>
          </a:p>
        </p:txBody>
      </p:sp>
      <p:sp>
        <p:nvSpPr>
          <p:cNvPr id="7" name="TextBox 6"/>
          <p:cNvSpPr txBox="1"/>
          <p:nvPr/>
        </p:nvSpPr>
        <p:spPr>
          <a:xfrm>
            <a:off x="5595581" y="3465689"/>
            <a:ext cx="301686" cy="369332"/>
          </a:xfrm>
          <a:prstGeom prst="rect">
            <a:avLst/>
          </a:prstGeom>
          <a:noFill/>
        </p:spPr>
        <p:txBody>
          <a:bodyPr wrap="none" rtlCol="0">
            <a:spAutoFit/>
          </a:bodyPr>
          <a:lstStyle/>
          <a:p>
            <a:r>
              <a:rPr lang="vi-VN"/>
              <a:t>2</a:t>
            </a:r>
            <a:endParaRPr lang="en-US"/>
          </a:p>
        </p:txBody>
      </p:sp>
      <p:sp>
        <p:nvSpPr>
          <p:cNvPr id="8" name="TextBox 7"/>
          <p:cNvSpPr txBox="1"/>
          <p:nvPr/>
        </p:nvSpPr>
        <p:spPr>
          <a:xfrm>
            <a:off x="5595581" y="4652607"/>
            <a:ext cx="301686" cy="369332"/>
          </a:xfrm>
          <a:prstGeom prst="rect">
            <a:avLst/>
          </a:prstGeom>
          <a:noFill/>
        </p:spPr>
        <p:txBody>
          <a:bodyPr wrap="none" rtlCol="0">
            <a:spAutoFit/>
          </a:bodyPr>
          <a:lstStyle/>
          <a:p>
            <a:r>
              <a:rPr lang="vi-VN"/>
              <a:t>3</a:t>
            </a:r>
            <a:endParaRPr lang="en-US"/>
          </a:p>
        </p:txBody>
      </p:sp>
      <p:sp>
        <p:nvSpPr>
          <p:cNvPr id="9" name="TextBox 8"/>
          <p:cNvSpPr txBox="1"/>
          <p:nvPr/>
        </p:nvSpPr>
        <p:spPr>
          <a:xfrm>
            <a:off x="7028596" y="2238233"/>
            <a:ext cx="301686" cy="369332"/>
          </a:xfrm>
          <a:prstGeom prst="rect">
            <a:avLst/>
          </a:prstGeom>
          <a:noFill/>
        </p:spPr>
        <p:txBody>
          <a:bodyPr wrap="none" rtlCol="0">
            <a:spAutoFit/>
          </a:bodyPr>
          <a:lstStyle/>
          <a:p>
            <a:r>
              <a:rPr lang="vi-VN"/>
              <a:t>4</a:t>
            </a:r>
            <a:endParaRPr lang="en-US"/>
          </a:p>
        </p:txBody>
      </p:sp>
      <p:sp>
        <p:nvSpPr>
          <p:cNvPr id="10" name="TextBox 9"/>
          <p:cNvSpPr txBox="1"/>
          <p:nvPr/>
        </p:nvSpPr>
        <p:spPr>
          <a:xfrm>
            <a:off x="7028596" y="3465689"/>
            <a:ext cx="301686" cy="369332"/>
          </a:xfrm>
          <a:prstGeom prst="rect">
            <a:avLst/>
          </a:prstGeom>
          <a:noFill/>
        </p:spPr>
        <p:txBody>
          <a:bodyPr wrap="none" rtlCol="0">
            <a:spAutoFit/>
          </a:bodyPr>
          <a:lstStyle/>
          <a:p>
            <a:r>
              <a:rPr lang="vi-VN"/>
              <a:t>5</a:t>
            </a:r>
            <a:endParaRPr lang="en-US"/>
          </a:p>
        </p:txBody>
      </p:sp>
      <p:sp>
        <p:nvSpPr>
          <p:cNvPr id="11" name="TextBox 10"/>
          <p:cNvSpPr txBox="1"/>
          <p:nvPr/>
        </p:nvSpPr>
        <p:spPr>
          <a:xfrm>
            <a:off x="7056608" y="4645362"/>
            <a:ext cx="301686" cy="369332"/>
          </a:xfrm>
          <a:prstGeom prst="rect">
            <a:avLst/>
          </a:prstGeom>
          <a:noFill/>
        </p:spPr>
        <p:txBody>
          <a:bodyPr wrap="none" rtlCol="0">
            <a:spAutoFit/>
          </a:bodyPr>
          <a:lstStyle/>
          <a:p>
            <a:r>
              <a:rPr lang="vi-VN"/>
              <a:t>6</a:t>
            </a:r>
            <a:endParaRPr lang="en-US"/>
          </a:p>
        </p:txBody>
      </p:sp>
      <p:sp>
        <p:nvSpPr>
          <p:cNvPr id="12" name="TextBox 11"/>
          <p:cNvSpPr txBox="1"/>
          <p:nvPr/>
        </p:nvSpPr>
        <p:spPr>
          <a:xfrm>
            <a:off x="2715903" y="2238233"/>
            <a:ext cx="301686" cy="369332"/>
          </a:xfrm>
          <a:prstGeom prst="rect">
            <a:avLst/>
          </a:prstGeom>
          <a:noFill/>
        </p:spPr>
        <p:txBody>
          <a:bodyPr wrap="none" rtlCol="0">
            <a:spAutoFit/>
          </a:bodyPr>
          <a:lstStyle/>
          <a:p>
            <a:r>
              <a:rPr lang="vi-VN"/>
              <a:t>1</a:t>
            </a:r>
            <a:endParaRPr lang="en-US"/>
          </a:p>
        </p:txBody>
      </p:sp>
      <p:sp>
        <p:nvSpPr>
          <p:cNvPr id="13" name="TextBox 12"/>
          <p:cNvSpPr txBox="1"/>
          <p:nvPr/>
        </p:nvSpPr>
        <p:spPr>
          <a:xfrm>
            <a:off x="2715903" y="3425151"/>
            <a:ext cx="301686" cy="369332"/>
          </a:xfrm>
          <a:prstGeom prst="rect">
            <a:avLst/>
          </a:prstGeom>
          <a:noFill/>
        </p:spPr>
        <p:txBody>
          <a:bodyPr wrap="none" rtlCol="0">
            <a:spAutoFit/>
          </a:bodyPr>
          <a:lstStyle/>
          <a:p>
            <a:r>
              <a:rPr lang="vi-VN"/>
              <a:t>2</a:t>
            </a:r>
            <a:endParaRPr lang="en-US"/>
          </a:p>
        </p:txBody>
      </p:sp>
      <p:sp>
        <p:nvSpPr>
          <p:cNvPr id="14" name="TextBox 13"/>
          <p:cNvSpPr txBox="1"/>
          <p:nvPr/>
        </p:nvSpPr>
        <p:spPr>
          <a:xfrm>
            <a:off x="2715903" y="4612069"/>
            <a:ext cx="301686" cy="369332"/>
          </a:xfrm>
          <a:prstGeom prst="rect">
            <a:avLst/>
          </a:prstGeom>
          <a:noFill/>
        </p:spPr>
        <p:txBody>
          <a:bodyPr wrap="none" rtlCol="0">
            <a:spAutoFit/>
          </a:bodyPr>
          <a:lstStyle/>
          <a:p>
            <a:r>
              <a:rPr lang="vi-VN"/>
              <a:t>3</a:t>
            </a:r>
            <a:endParaRPr lang="en-US"/>
          </a:p>
        </p:txBody>
      </p:sp>
      <p:sp>
        <p:nvSpPr>
          <p:cNvPr id="21" name="TextBox 20"/>
          <p:cNvSpPr txBox="1"/>
          <p:nvPr/>
        </p:nvSpPr>
        <p:spPr>
          <a:xfrm>
            <a:off x="4162566" y="3425151"/>
            <a:ext cx="301686" cy="369332"/>
          </a:xfrm>
          <a:prstGeom prst="rect">
            <a:avLst/>
          </a:prstGeom>
          <a:noFill/>
        </p:spPr>
        <p:txBody>
          <a:bodyPr wrap="none" rtlCol="0">
            <a:spAutoFit/>
          </a:bodyPr>
          <a:lstStyle/>
          <a:p>
            <a:r>
              <a:rPr lang="vi-VN"/>
              <a:t>5</a:t>
            </a:r>
            <a:endParaRPr lang="en-US"/>
          </a:p>
        </p:txBody>
      </p:sp>
      <p:sp>
        <p:nvSpPr>
          <p:cNvPr id="22" name="TextBox 21"/>
          <p:cNvSpPr txBox="1"/>
          <p:nvPr/>
        </p:nvSpPr>
        <p:spPr>
          <a:xfrm>
            <a:off x="4162566" y="2238233"/>
            <a:ext cx="301686" cy="369332"/>
          </a:xfrm>
          <a:prstGeom prst="rect">
            <a:avLst/>
          </a:prstGeom>
          <a:noFill/>
        </p:spPr>
        <p:txBody>
          <a:bodyPr wrap="none" rtlCol="0">
            <a:spAutoFit/>
          </a:bodyPr>
          <a:lstStyle/>
          <a:p>
            <a:r>
              <a:rPr lang="vi-VN"/>
              <a:t>4</a:t>
            </a:r>
            <a:endParaRPr lang="en-US"/>
          </a:p>
        </p:txBody>
      </p:sp>
      <p:sp>
        <p:nvSpPr>
          <p:cNvPr id="23" name="TextBox 22"/>
          <p:cNvSpPr txBox="1"/>
          <p:nvPr/>
        </p:nvSpPr>
        <p:spPr>
          <a:xfrm>
            <a:off x="4162566" y="4612069"/>
            <a:ext cx="301686" cy="369332"/>
          </a:xfrm>
          <a:prstGeom prst="rect">
            <a:avLst/>
          </a:prstGeom>
          <a:noFill/>
        </p:spPr>
        <p:txBody>
          <a:bodyPr wrap="none" rtlCol="0">
            <a:spAutoFit/>
          </a:bodyPr>
          <a:lstStyle/>
          <a:p>
            <a:r>
              <a:rPr lang="vi-VN"/>
              <a:t>6</a:t>
            </a:r>
            <a:endParaRPr lang="en-US"/>
          </a:p>
        </p:txBody>
      </p:sp>
      <p:pic>
        <p:nvPicPr>
          <p:cNvPr id="24" name="Picture 23"/>
          <p:cNvPicPr>
            <a:picLocks noChangeAspect="1"/>
          </p:cNvPicPr>
          <p:nvPr/>
        </p:nvPicPr>
        <p:blipFill>
          <a:blip r:embed="rId3"/>
          <a:stretch>
            <a:fillRect/>
          </a:stretch>
        </p:blipFill>
        <p:spPr>
          <a:xfrm>
            <a:off x="1877975" y="2078926"/>
            <a:ext cx="3304762" cy="3142857"/>
          </a:xfrm>
          <a:prstGeom prst="rect">
            <a:avLst/>
          </a:prstGeom>
        </p:spPr>
      </p:pic>
    </p:spTree>
    <p:extLst>
      <p:ext uri="{BB962C8B-B14F-4D97-AF65-F5344CB8AC3E}">
        <p14:creationId xmlns:p14="http://schemas.microsoft.com/office/powerpoint/2010/main" val="272448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4.2 THUẬT GIẢI GREEDY</a:t>
            </a:r>
            <a:endParaRPr lang="en-US" sz="2400"/>
          </a:p>
        </p:txBody>
      </p:sp>
      <p:sp>
        <p:nvSpPr>
          <p:cNvPr id="4" name="Slide Number Placeholder 3"/>
          <p:cNvSpPr>
            <a:spLocks noGrp="1"/>
          </p:cNvSpPr>
          <p:nvPr>
            <p:ph type="sldNum" sz="quarter" idx="12"/>
          </p:nvPr>
        </p:nvSpPr>
        <p:spPr/>
        <p:txBody>
          <a:bodyPr/>
          <a:lstStyle/>
          <a:p>
            <a:fld id="{C3AA922F-C108-4DA2-87F7-6EA5C262C48C}" type="slidenum">
              <a:rPr lang="en-US" smtClean="0"/>
              <a:pPr/>
              <a:t>19</a:t>
            </a:fld>
            <a:endParaRPr lang="en-US"/>
          </a:p>
        </p:txBody>
      </p:sp>
      <p:sp>
        <p:nvSpPr>
          <p:cNvPr id="9" name="Title 1"/>
          <p:cNvSpPr txBox="1">
            <a:spLocks/>
          </p:cNvSpPr>
          <p:nvPr/>
        </p:nvSpPr>
        <p:spPr bwMode="gray">
          <a:xfrm>
            <a:off x="1032646" y="130629"/>
            <a:ext cx="7391400" cy="6139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1800" b="1">
                <a:solidFill>
                  <a:srgbClr val="FFFFFF"/>
                </a:solidFill>
                <a:latin typeface="+mj-lt"/>
                <a:ea typeface="+mj-ea"/>
                <a:cs typeface="+mj-cs"/>
              </a:defRPr>
            </a:lvl1pPr>
            <a:lvl2pPr algn="l" rtl="0" eaLnBrk="1" fontAlgn="base" hangingPunct="1">
              <a:spcBef>
                <a:spcPct val="0"/>
              </a:spcBef>
              <a:spcAft>
                <a:spcPct val="0"/>
              </a:spcAft>
              <a:defRPr sz="2700" b="1">
                <a:solidFill>
                  <a:srgbClr val="FFFFFF"/>
                </a:solidFill>
                <a:latin typeface="Arial" charset="0"/>
              </a:defRPr>
            </a:lvl2pPr>
            <a:lvl3pPr algn="l" rtl="0" eaLnBrk="1" fontAlgn="base" hangingPunct="1">
              <a:spcBef>
                <a:spcPct val="0"/>
              </a:spcBef>
              <a:spcAft>
                <a:spcPct val="0"/>
              </a:spcAft>
              <a:defRPr sz="2700" b="1">
                <a:solidFill>
                  <a:srgbClr val="FFFFFF"/>
                </a:solidFill>
                <a:latin typeface="Arial" charset="0"/>
              </a:defRPr>
            </a:lvl3pPr>
            <a:lvl4pPr algn="l" rtl="0" eaLnBrk="1" fontAlgn="base" hangingPunct="1">
              <a:spcBef>
                <a:spcPct val="0"/>
              </a:spcBef>
              <a:spcAft>
                <a:spcPct val="0"/>
              </a:spcAft>
              <a:defRPr sz="2700" b="1">
                <a:solidFill>
                  <a:srgbClr val="FFFFFF"/>
                </a:solidFill>
                <a:latin typeface="Arial" charset="0"/>
              </a:defRPr>
            </a:lvl4pPr>
            <a:lvl5pPr algn="l" rtl="0" eaLnBrk="1" fontAlgn="base" hangingPunct="1">
              <a:spcBef>
                <a:spcPct val="0"/>
              </a:spcBef>
              <a:spcAft>
                <a:spcPct val="0"/>
              </a:spcAft>
              <a:defRPr sz="2700" b="1">
                <a:solidFill>
                  <a:srgbClr val="FFFFFF"/>
                </a:solidFill>
                <a:latin typeface="Arial" charset="0"/>
              </a:defRPr>
            </a:lvl5pPr>
            <a:lvl6pPr marL="342900" algn="l" rtl="0" eaLnBrk="1" fontAlgn="base" hangingPunct="1">
              <a:spcBef>
                <a:spcPct val="0"/>
              </a:spcBef>
              <a:spcAft>
                <a:spcPct val="0"/>
              </a:spcAft>
              <a:defRPr sz="2700" b="1">
                <a:solidFill>
                  <a:srgbClr val="FFFFFF"/>
                </a:solidFill>
                <a:latin typeface="Arial" charset="0"/>
              </a:defRPr>
            </a:lvl6pPr>
            <a:lvl7pPr marL="685800" algn="l" rtl="0" eaLnBrk="1" fontAlgn="base" hangingPunct="1">
              <a:spcBef>
                <a:spcPct val="0"/>
              </a:spcBef>
              <a:spcAft>
                <a:spcPct val="0"/>
              </a:spcAft>
              <a:defRPr sz="2700" b="1">
                <a:solidFill>
                  <a:srgbClr val="FFFFFF"/>
                </a:solidFill>
                <a:latin typeface="Arial" charset="0"/>
              </a:defRPr>
            </a:lvl7pPr>
            <a:lvl8pPr marL="1028700" algn="l" rtl="0" eaLnBrk="1" fontAlgn="base" hangingPunct="1">
              <a:spcBef>
                <a:spcPct val="0"/>
              </a:spcBef>
              <a:spcAft>
                <a:spcPct val="0"/>
              </a:spcAft>
              <a:defRPr sz="2700" b="1">
                <a:solidFill>
                  <a:srgbClr val="FFFFFF"/>
                </a:solidFill>
                <a:latin typeface="Arial" charset="0"/>
              </a:defRPr>
            </a:lvl8pPr>
            <a:lvl9pPr marL="1371600" algn="l" rtl="0" eaLnBrk="1" fontAlgn="base" hangingPunct="1">
              <a:spcBef>
                <a:spcPct val="0"/>
              </a:spcBef>
              <a:spcAft>
                <a:spcPct val="0"/>
              </a:spcAft>
              <a:defRPr sz="2700" b="1">
                <a:solidFill>
                  <a:srgbClr val="FFFFFF"/>
                </a:solidFill>
                <a:latin typeface="Arial" charset="0"/>
              </a:defRPr>
            </a:lvl9pPr>
          </a:lstStyle>
          <a:p>
            <a:r>
              <a:rPr lang="vi-VN" sz="2400" kern="0"/>
              <a:t>4.2 THUẬT GIẢI GREEDY</a:t>
            </a:r>
            <a:endParaRPr lang="en-US" sz="2400" kern="0"/>
          </a:p>
        </p:txBody>
      </p:sp>
      <p:sp>
        <p:nvSpPr>
          <p:cNvPr id="10" name="Content Placeholder 2"/>
          <p:cNvSpPr>
            <a:spLocks noGrp="1"/>
          </p:cNvSpPr>
          <p:nvPr>
            <p:ph idx="1"/>
          </p:nvPr>
        </p:nvSpPr>
        <p:spPr>
          <a:xfrm>
            <a:off x="1032646" y="942975"/>
            <a:ext cx="8111354" cy="5524500"/>
          </a:xfrm>
        </p:spPr>
        <p:txBody>
          <a:bodyPr/>
          <a:lstStyle/>
          <a:p>
            <a:pPr marL="0" indent="0">
              <a:buNone/>
            </a:pPr>
            <a:r>
              <a:rPr lang="vi-VN"/>
              <a:t>     </a:t>
            </a:r>
            <a:r>
              <a:rPr lang="vi-VN" sz="2800"/>
              <a:t>So sánh kết quả sau khi chạy chương trình: </a:t>
            </a:r>
          </a:p>
          <a:p>
            <a:pPr marL="0" indent="0">
              <a:buNone/>
            </a:pPr>
            <a:r>
              <a:rPr lang="vi-VN"/>
              <a:t>	</a:t>
            </a:r>
            <a:endParaRPr lang="en-US"/>
          </a:p>
        </p:txBody>
      </p:sp>
      <p:sp>
        <p:nvSpPr>
          <p:cNvPr id="11" name="Slide Number Placeholder 3"/>
          <p:cNvSpPr txBox="1">
            <a:spLocks/>
          </p:cNvSpPr>
          <p:nvPr/>
        </p:nvSpPr>
        <p:spPr bwMode="gray">
          <a:xfrm>
            <a:off x="6905920" y="6467476"/>
            <a:ext cx="2133600" cy="3016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800" b="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AA922F-C108-4DA2-87F7-6EA5C262C48C}" type="slidenum">
              <a:rPr lang="en-US" smtClean="0"/>
              <a:pPr/>
              <a:t>19</a:t>
            </a:fld>
            <a:endParaRPr lang="en-US"/>
          </a:p>
        </p:txBody>
      </p:sp>
      <p:pic>
        <p:nvPicPr>
          <p:cNvPr id="12" name="Picture 11"/>
          <p:cNvPicPr/>
          <p:nvPr/>
        </p:nvPicPr>
        <p:blipFill>
          <a:blip r:embed="rId2"/>
          <a:stretch>
            <a:fillRect/>
          </a:stretch>
        </p:blipFill>
        <p:spPr>
          <a:xfrm>
            <a:off x="992422" y="1787856"/>
            <a:ext cx="8006873" cy="3930555"/>
          </a:xfrm>
          <a:prstGeom prst="rect">
            <a:avLst/>
          </a:prstGeom>
        </p:spPr>
      </p:pic>
      <p:sp>
        <p:nvSpPr>
          <p:cNvPr id="13" name="TextBox 12"/>
          <p:cNvSpPr txBox="1"/>
          <p:nvPr/>
        </p:nvSpPr>
        <p:spPr>
          <a:xfrm>
            <a:off x="3166281" y="2142699"/>
            <a:ext cx="301686" cy="369332"/>
          </a:xfrm>
          <a:prstGeom prst="rect">
            <a:avLst/>
          </a:prstGeom>
          <a:noFill/>
        </p:spPr>
        <p:txBody>
          <a:bodyPr wrap="none" rtlCol="0">
            <a:spAutoFit/>
          </a:bodyPr>
          <a:lstStyle/>
          <a:p>
            <a:r>
              <a:rPr lang="vi-VN"/>
              <a:t>1</a:t>
            </a:r>
            <a:endParaRPr lang="en-US"/>
          </a:p>
        </p:txBody>
      </p:sp>
      <p:sp>
        <p:nvSpPr>
          <p:cNvPr id="14" name="TextBox 13"/>
          <p:cNvSpPr txBox="1"/>
          <p:nvPr/>
        </p:nvSpPr>
        <p:spPr>
          <a:xfrm>
            <a:off x="3570354" y="3609690"/>
            <a:ext cx="301686" cy="369332"/>
          </a:xfrm>
          <a:prstGeom prst="rect">
            <a:avLst/>
          </a:prstGeom>
          <a:noFill/>
        </p:spPr>
        <p:txBody>
          <a:bodyPr wrap="none" rtlCol="0">
            <a:spAutoFit/>
          </a:bodyPr>
          <a:lstStyle/>
          <a:p>
            <a:r>
              <a:rPr lang="vi-VN"/>
              <a:t>3</a:t>
            </a:r>
            <a:endParaRPr lang="en-US"/>
          </a:p>
        </p:txBody>
      </p:sp>
      <p:sp>
        <p:nvSpPr>
          <p:cNvPr id="15" name="TextBox 14"/>
          <p:cNvSpPr txBox="1"/>
          <p:nvPr/>
        </p:nvSpPr>
        <p:spPr>
          <a:xfrm>
            <a:off x="4694172" y="4844392"/>
            <a:ext cx="301686" cy="369332"/>
          </a:xfrm>
          <a:prstGeom prst="rect">
            <a:avLst/>
          </a:prstGeom>
          <a:noFill/>
        </p:spPr>
        <p:txBody>
          <a:bodyPr wrap="none" rtlCol="0">
            <a:spAutoFit/>
          </a:bodyPr>
          <a:lstStyle/>
          <a:p>
            <a:r>
              <a:rPr lang="vi-VN"/>
              <a:t>5</a:t>
            </a:r>
            <a:endParaRPr lang="en-US"/>
          </a:p>
        </p:txBody>
      </p:sp>
      <p:sp>
        <p:nvSpPr>
          <p:cNvPr id="16" name="TextBox 15"/>
          <p:cNvSpPr txBox="1"/>
          <p:nvPr/>
        </p:nvSpPr>
        <p:spPr>
          <a:xfrm>
            <a:off x="3126773" y="4475060"/>
            <a:ext cx="301686" cy="369332"/>
          </a:xfrm>
          <a:prstGeom prst="rect">
            <a:avLst/>
          </a:prstGeom>
          <a:noFill/>
        </p:spPr>
        <p:txBody>
          <a:bodyPr wrap="none" rtlCol="0">
            <a:spAutoFit/>
          </a:bodyPr>
          <a:lstStyle/>
          <a:p>
            <a:r>
              <a:rPr lang="vi-VN"/>
              <a:t>4</a:t>
            </a:r>
            <a:endParaRPr lang="en-US"/>
          </a:p>
        </p:txBody>
      </p:sp>
      <p:sp>
        <p:nvSpPr>
          <p:cNvPr id="17" name="TextBox 16"/>
          <p:cNvSpPr txBox="1"/>
          <p:nvPr/>
        </p:nvSpPr>
        <p:spPr>
          <a:xfrm>
            <a:off x="2354268" y="3568468"/>
            <a:ext cx="301686" cy="369332"/>
          </a:xfrm>
          <a:prstGeom prst="rect">
            <a:avLst/>
          </a:prstGeom>
          <a:noFill/>
        </p:spPr>
        <p:txBody>
          <a:bodyPr wrap="none" rtlCol="0">
            <a:spAutoFit/>
          </a:bodyPr>
          <a:lstStyle/>
          <a:p>
            <a:r>
              <a:rPr lang="vi-VN"/>
              <a:t>2</a:t>
            </a:r>
            <a:endParaRPr lang="en-US"/>
          </a:p>
        </p:txBody>
      </p:sp>
      <p:sp>
        <p:nvSpPr>
          <p:cNvPr id="22" name="TextBox 21"/>
          <p:cNvSpPr txBox="1"/>
          <p:nvPr/>
        </p:nvSpPr>
        <p:spPr>
          <a:xfrm>
            <a:off x="1765979" y="4844392"/>
            <a:ext cx="301686" cy="369332"/>
          </a:xfrm>
          <a:prstGeom prst="rect">
            <a:avLst/>
          </a:prstGeom>
          <a:noFill/>
        </p:spPr>
        <p:txBody>
          <a:bodyPr wrap="none" rtlCol="0">
            <a:spAutoFit/>
          </a:bodyPr>
          <a:lstStyle/>
          <a:p>
            <a:r>
              <a:rPr lang="vi-VN"/>
              <a:t>6</a:t>
            </a:r>
            <a:endParaRPr lang="en-US"/>
          </a:p>
        </p:txBody>
      </p:sp>
      <p:sp>
        <p:nvSpPr>
          <p:cNvPr id="23" name="TextBox 22"/>
          <p:cNvSpPr txBox="1"/>
          <p:nvPr/>
        </p:nvSpPr>
        <p:spPr>
          <a:xfrm>
            <a:off x="7005552" y="2142699"/>
            <a:ext cx="301686" cy="369332"/>
          </a:xfrm>
          <a:prstGeom prst="rect">
            <a:avLst/>
          </a:prstGeom>
          <a:noFill/>
        </p:spPr>
        <p:txBody>
          <a:bodyPr wrap="none" rtlCol="0">
            <a:spAutoFit/>
          </a:bodyPr>
          <a:lstStyle/>
          <a:p>
            <a:r>
              <a:rPr lang="vi-VN"/>
              <a:t>1</a:t>
            </a:r>
            <a:endParaRPr lang="en-US"/>
          </a:p>
        </p:txBody>
      </p:sp>
      <p:sp>
        <p:nvSpPr>
          <p:cNvPr id="24" name="TextBox 23"/>
          <p:cNvSpPr txBox="1"/>
          <p:nvPr/>
        </p:nvSpPr>
        <p:spPr>
          <a:xfrm>
            <a:off x="7409625" y="3609690"/>
            <a:ext cx="301686" cy="369332"/>
          </a:xfrm>
          <a:prstGeom prst="rect">
            <a:avLst/>
          </a:prstGeom>
          <a:noFill/>
        </p:spPr>
        <p:txBody>
          <a:bodyPr wrap="none" rtlCol="0">
            <a:spAutoFit/>
          </a:bodyPr>
          <a:lstStyle/>
          <a:p>
            <a:r>
              <a:rPr lang="vi-VN"/>
              <a:t>3</a:t>
            </a:r>
            <a:endParaRPr lang="en-US"/>
          </a:p>
        </p:txBody>
      </p:sp>
      <p:sp>
        <p:nvSpPr>
          <p:cNvPr id="25" name="TextBox 24"/>
          <p:cNvSpPr txBox="1"/>
          <p:nvPr/>
        </p:nvSpPr>
        <p:spPr>
          <a:xfrm>
            <a:off x="8533443" y="4844392"/>
            <a:ext cx="301686" cy="369332"/>
          </a:xfrm>
          <a:prstGeom prst="rect">
            <a:avLst/>
          </a:prstGeom>
          <a:noFill/>
        </p:spPr>
        <p:txBody>
          <a:bodyPr wrap="none" rtlCol="0">
            <a:spAutoFit/>
          </a:bodyPr>
          <a:lstStyle/>
          <a:p>
            <a:r>
              <a:rPr lang="vi-VN"/>
              <a:t>5</a:t>
            </a:r>
            <a:endParaRPr lang="en-US"/>
          </a:p>
        </p:txBody>
      </p:sp>
      <p:sp>
        <p:nvSpPr>
          <p:cNvPr id="26" name="TextBox 25"/>
          <p:cNvSpPr txBox="1"/>
          <p:nvPr/>
        </p:nvSpPr>
        <p:spPr>
          <a:xfrm>
            <a:off x="6966044" y="4475060"/>
            <a:ext cx="301686" cy="369332"/>
          </a:xfrm>
          <a:prstGeom prst="rect">
            <a:avLst/>
          </a:prstGeom>
          <a:noFill/>
        </p:spPr>
        <p:txBody>
          <a:bodyPr wrap="none" rtlCol="0">
            <a:spAutoFit/>
          </a:bodyPr>
          <a:lstStyle/>
          <a:p>
            <a:r>
              <a:rPr lang="vi-VN"/>
              <a:t>4</a:t>
            </a:r>
            <a:endParaRPr lang="en-US"/>
          </a:p>
        </p:txBody>
      </p:sp>
      <p:sp>
        <p:nvSpPr>
          <p:cNvPr id="27" name="TextBox 26"/>
          <p:cNvSpPr txBox="1"/>
          <p:nvPr/>
        </p:nvSpPr>
        <p:spPr>
          <a:xfrm>
            <a:off x="6193539" y="3568468"/>
            <a:ext cx="301686" cy="369332"/>
          </a:xfrm>
          <a:prstGeom prst="rect">
            <a:avLst/>
          </a:prstGeom>
          <a:noFill/>
        </p:spPr>
        <p:txBody>
          <a:bodyPr wrap="none" rtlCol="0">
            <a:spAutoFit/>
          </a:bodyPr>
          <a:lstStyle/>
          <a:p>
            <a:r>
              <a:rPr lang="vi-VN"/>
              <a:t>2</a:t>
            </a:r>
            <a:endParaRPr lang="en-US"/>
          </a:p>
        </p:txBody>
      </p:sp>
      <p:sp>
        <p:nvSpPr>
          <p:cNvPr id="28" name="TextBox 27"/>
          <p:cNvSpPr txBox="1"/>
          <p:nvPr/>
        </p:nvSpPr>
        <p:spPr>
          <a:xfrm>
            <a:off x="5605250" y="4844392"/>
            <a:ext cx="301686" cy="369332"/>
          </a:xfrm>
          <a:prstGeom prst="rect">
            <a:avLst/>
          </a:prstGeom>
          <a:noFill/>
        </p:spPr>
        <p:txBody>
          <a:bodyPr wrap="none" rtlCol="0">
            <a:spAutoFit/>
          </a:bodyPr>
          <a:lstStyle/>
          <a:p>
            <a:r>
              <a:rPr lang="vi-VN"/>
              <a:t>6</a:t>
            </a:r>
            <a:endParaRPr lang="en-US"/>
          </a:p>
        </p:txBody>
      </p:sp>
      <p:pic>
        <p:nvPicPr>
          <p:cNvPr id="29" name="Picture 28"/>
          <p:cNvPicPr>
            <a:picLocks noChangeAspect="1"/>
          </p:cNvPicPr>
          <p:nvPr/>
        </p:nvPicPr>
        <p:blipFill>
          <a:blip r:embed="rId3"/>
          <a:stretch>
            <a:fillRect/>
          </a:stretch>
        </p:blipFill>
        <p:spPr>
          <a:xfrm>
            <a:off x="1498551" y="1947494"/>
            <a:ext cx="3429275" cy="3324392"/>
          </a:xfrm>
          <a:prstGeom prst="rect">
            <a:avLst/>
          </a:prstGeom>
        </p:spPr>
      </p:pic>
    </p:spTree>
    <p:extLst>
      <p:ext uri="{BB962C8B-B14F-4D97-AF65-F5344CB8AC3E}">
        <p14:creationId xmlns:p14="http://schemas.microsoft.com/office/powerpoint/2010/main" val="34415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1. GIỚI THIỆU BÀI TOÁN</a:t>
            </a:r>
            <a:endParaRPr lang="en-US"/>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2800"/>
              <a:t> </a:t>
            </a:r>
            <a:r>
              <a:rPr lang="vi-VN" sz="3000"/>
              <a:t>1.1 Tổng quan về đồ thị</a:t>
            </a:r>
          </a:p>
          <a:p>
            <a:pPr marL="0" indent="0">
              <a:buNone/>
            </a:pPr>
            <a:r>
              <a:rPr lang="vi-VN" sz="3000"/>
              <a:t>	1.1.1. Khái niệm</a:t>
            </a:r>
          </a:p>
          <a:p>
            <a:pPr lvl="3">
              <a:buFont typeface="Wingdings" panose="05000000000000000000" pitchFamily="2" charset="2"/>
              <a:buChar char="Ø"/>
            </a:pPr>
            <a:r>
              <a:rPr lang="vi-VN" sz="3000"/>
              <a:t> Trong toán học và tin học, đồ thị là đối tượng nghiên cứu cơ bản của lý thuyết đồ thị. </a:t>
            </a:r>
          </a:p>
          <a:p>
            <a:pPr lvl="3">
              <a:buFont typeface="Wingdings" panose="05000000000000000000" pitchFamily="2" charset="2"/>
              <a:buChar char="Ø"/>
            </a:pPr>
            <a:r>
              <a:rPr lang="vi-VN" sz="3000"/>
              <a:t> Một cách không chính thức, đồ thị là một tập hợp các đối tượng </a:t>
            </a:r>
            <a:r>
              <a:rPr lang="en-US" sz="3000"/>
              <a:t>được gọi là các đỉnh (hoặc nút) nối với nhau bởi các cạnh (hoặc cung). Cạnh có thể có hướng hoặc vô hướng. </a:t>
            </a:r>
            <a:endParaRPr lang="vi-VN" sz="3000"/>
          </a:p>
          <a:p>
            <a:pPr marL="1028700" lvl="3" indent="0">
              <a:buNone/>
            </a:pPr>
            <a:endParaRPr lang="vi-VN"/>
          </a:p>
        </p:txBody>
      </p:sp>
      <p:sp>
        <p:nvSpPr>
          <p:cNvPr id="4" name="Slide Number Placeholder 3"/>
          <p:cNvSpPr>
            <a:spLocks noGrp="1"/>
          </p:cNvSpPr>
          <p:nvPr>
            <p:ph type="sldNum" sz="quarter" idx="12"/>
          </p:nvPr>
        </p:nvSpPr>
        <p:spPr/>
        <p:txBody>
          <a:bodyPr/>
          <a:lstStyle/>
          <a:p>
            <a:fld id="{C3AA922F-C108-4DA2-87F7-6EA5C262C48C}" type="slidenum">
              <a:rPr lang="en-US" smtClean="0"/>
              <a:pPr/>
              <a:t>2</a:t>
            </a:fld>
            <a:endParaRPr lang="en-US"/>
          </a:p>
        </p:txBody>
      </p:sp>
    </p:spTree>
    <p:extLst>
      <p:ext uri="{BB962C8B-B14F-4D97-AF65-F5344CB8AC3E}">
        <p14:creationId xmlns:p14="http://schemas.microsoft.com/office/powerpoint/2010/main" val="81416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4.3 THUẬT GIẢI WELCH-POWELL </a:t>
            </a:r>
            <a:endParaRPr lang="en-US" sz="2400"/>
          </a:p>
        </p:txBody>
      </p:sp>
      <p:sp>
        <p:nvSpPr>
          <p:cNvPr id="3" name="Content Placeholder 2"/>
          <p:cNvSpPr>
            <a:spLocks noGrp="1"/>
          </p:cNvSpPr>
          <p:nvPr>
            <p:ph idx="1"/>
          </p:nvPr>
        </p:nvSpPr>
        <p:spPr>
          <a:xfrm>
            <a:off x="980406" y="942976"/>
            <a:ext cx="8111354" cy="5524500"/>
          </a:xfrm>
        </p:spPr>
        <p:txBody>
          <a:bodyPr/>
          <a:lstStyle/>
          <a:p>
            <a:pPr marL="0" indent="0">
              <a:buNone/>
            </a:pPr>
            <a:r>
              <a:rPr lang="vi-VN" sz="2800"/>
              <a:t>   So sánh kết quả sau khi chạy chương trình:</a:t>
            </a:r>
          </a:p>
          <a:p>
            <a:pPr marL="0" indent="0">
              <a:buNone/>
            </a:pPr>
            <a:endParaRPr lang="en-US"/>
          </a:p>
        </p:txBody>
      </p:sp>
      <p:sp>
        <p:nvSpPr>
          <p:cNvPr id="4" name="Slide Number Placeholder 3"/>
          <p:cNvSpPr>
            <a:spLocks noGrp="1"/>
          </p:cNvSpPr>
          <p:nvPr>
            <p:ph type="sldNum" sz="quarter" idx="12"/>
          </p:nvPr>
        </p:nvSpPr>
        <p:spPr/>
        <p:txBody>
          <a:bodyPr/>
          <a:lstStyle/>
          <a:p>
            <a:fld id="{C3AA922F-C108-4DA2-87F7-6EA5C262C48C}" type="slidenum">
              <a:rPr lang="en-US" smtClean="0"/>
              <a:pPr/>
              <a:t>20</a:t>
            </a:fld>
            <a:endParaRPr lang="en-US"/>
          </a:p>
        </p:txBody>
      </p:sp>
      <p:pic>
        <p:nvPicPr>
          <p:cNvPr id="5" name="Picture 4"/>
          <p:cNvPicPr/>
          <p:nvPr/>
        </p:nvPicPr>
        <p:blipFill>
          <a:blip r:embed="rId2"/>
          <a:stretch>
            <a:fillRect/>
          </a:stretch>
        </p:blipFill>
        <p:spPr>
          <a:xfrm>
            <a:off x="1032646" y="1705970"/>
            <a:ext cx="8006874" cy="4080681"/>
          </a:xfrm>
          <a:prstGeom prst="rect">
            <a:avLst/>
          </a:prstGeom>
        </p:spPr>
      </p:pic>
      <p:sp>
        <p:nvSpPr>
          <p:cNvPr id="6" name="TextBox 5"/>
          <p:cNvSpPr txBox="1"/>
          <p:nvPr/>
        </p:nvSpPr>
        <p:spPr>
          <a:xfrm>
            <a:off x="3042733" y="2017463"/>
            <a:ext cx="301686" cy="369332"/>
          </a:xfrm>
          <a:prstGeom prst="rect">
            <a:avLst/>
          </a:prstGeom>
          <a:noFill/>
        </p:spPr>
        <p:txBody>
          <a:bodyPr wrap="none" rtlCol="0">
            <a:spAutoFit/>
          </a:bodyPr>
          <a:lstStyle/>
          <a:p>
            <a:r>
              <a:rPr lang="vi-VN"/>
              <a:t>1</a:t>
            </a:r>
            <a:endParaRPr lang="en-US"/>
          </a:p>
        </p:txBody>
      </p:sp>
      <p:sp>
        <p:nvSpPr>
          <p:cNvPr id="7" name="TextBox 6"/>
          <p:cNvSpPr txBox="1"/>
          <p:nvPr/>
        </p:nvSpPr>
        <p:spPr>
          <a:xfrm>
            <a:off x="2891890" y="3335894"/>
            <a:ext cx="301686" cy="369332"/>
          </a:xfrm>
          <a:prstGeom prst="rect">
            <a:avLst/>
          </a:prstGeom>
          <a:noFill/>
        </p:spPr>
        <p:txBody>
          <a:bodyPr wrap="none" rtlCol="0">
            <a:spAutoFit/>
          </a:bodyPr>
          <a:lstStyle/>
          <a:p>
            <a:r>
              <a:rPr lang="vi-VN"/>
              <a:t>4</a:t>
            </a:r>
            <a:endParaRPr lang="en-US"/>
          </a:p>
        </p:txBody>
      </p:sp>
      <p:sp>
        <p:nvSpPr>
          <p:cNvPr id="12" name="TextBox 11"/>
          <p:cNvSpPr txBox="1"/>
          <p:nvPr/>
        </p:nvSpPr>
        <p:spPr>
          <a:xfrm>
            <a:off x="4734397" y="5076967"/>
            <a:ext cx="301686" cy="369332"/>
          </a:xfrm>
          <a:prstGeom prst="rect">
            <a:avLst/>
          </a:prstGeom>
          <a:noFill/>
        </p:spPr>
        <p:txBody>
          <a:bodyPr wrap="none" rtlCol="0">
            <a:spAutoFit/>
          </a:bodyPr>
          <a:lstStyle/>
          <a:p>
            <a:r>
              <a:rPr lang="vi-VN"/>
              <a:t>2</a:t>
            </a:r>
            <a:endParaRPr lang="en-US"/>
          </a:p>
        </p:txBody>
      </p:sp>
      <p:sp>
        <p:nvSpPr>
          <p:cNvPr id="13" name="TextBox 12"/>
          <p:cNvSpPr txBox="1"/>
          <p:nvPr/>
        </p:nvSpPr>
        <p:spPr>
          <a:xfrm>
            <a:off x="3628928" y="4585647"/>
            <a:ext cx="301686" cy="369332"/>
          </a:xfrm>
          <a:prstGeom prst="rect">
            <a:avLst/>
          </a:prstGeom>
          <a:noFill/>
        </p:spPr>
        <p:txBody>
          <a:bodyPr wrap="none" rtlCol="0">
            <a:spAutoFit/>
          </a:bodyPr>
          <a:lstStyle/>
          <a:p>
            <a:r>
              <a:rPr lang="vi-VN"/>
              <a:t>5</a:t>
            </a:r>
            <a:endParaRPr lang="en-US"/>
          </a:p>
        </p:txBody>
      </p:sp>
      <p:sp>
        <p:nvSpPr>
          <p:cNvPr id="14" name="TextBox 13"/>
          <p:cNvSpPr txBox="1"/>
          <p:nvPr/>
        </p:nvSpPr>
        <p:spPr>
          <a:xfrm>
            <a:off x="2862760" y="4468220"/>
            <a:ext cx="301686" cy="369332"/>
          </a:xfrm>
          <a:prstGeom prst="rect">
            <a:avLst/>
          </a:prstGeom>
          <a:noFill/>
        </p:spPr>
        <p:txBody>
          <a:bodyPr wrap="none" rtlCol="0">
            <a:spAutoFit/>
          </a:bodyPr>
          <a:lstStyle/>
          <a:p>
            <a:r>
              <a:rPr lang="vi-VN"/>
              <a:t>7</a:t>
            </a:r>
            <a:endParaRPr lang="en-US"/>
          </a:p>
        </p:txBody>
      </p:sp>
      <p:sp>
        <p:nvSpPr>
          <p:cNvPr id="15" name="TextBox 14"/>
          <p:cNvSpPr txBox="1"/>
          <p:nvPr/>
        </p:nvSpPr>
        <p:spPr>
          <a:xfrm>
            <a:off x="2029101" y="4585647"/>
            <a:ext cx="301686" cy="369332"/>
          </a:xfrm>
          <a:prstGeom prst="rect">
            <a:avLst/>
          </a:prstGeom>
          <a:noFill/>
        </p:spPr>
        <p:txBody>
          <a:bodyPr wrap="none" rtlCol="0">
            <a:spAutoFit/>
          </a:bodyPr>
          <a:lstStyle/>
          <a:p>
            <a:r>
              <a:rPr lang="vi-VN"/>
              <a:t>6</a:t>
            </a:r>
            <a:endParaRPr lang="en-US"/>
          </a:p>
        </p:txBody>
      </p:sp>
      <p:sp>
        <p:nvSpPr>
          <p:cNvPr id="16" name="TextBox 15"/>
          <p:cNvSpPr txBox="1"/>
          <p:nvPr/>
        </p:nvSpPr>
        <p:spPr>
          <a:xfrm>
            <a:off x="1425040" y="5269719"/>
            <a:ext cx="301686" cy="369332"/>
          </a:xfrm>
          <a:prstGeom prst="rect">
            <a:avLst/>
          </a:prstGeom>
          <a:noFill/>
        </p:spPr>
        <p:txBody>
          <a:bodyPr wrap="none" rtlCol="0">
            <a:spAutoFit/>
          </a:bodyPr>
          <a:lstStyle/>
          <a:p>
            <a:r>
              <a:rPr lang="vi-VN"/>
              <a:t>3</a:t>
            </a:r>
            <a:endParaRPr lang="en-US"/>
          </a:p>
        </p:txBody>
      </p:sp>
      <p:sp>
        <p:nvSpPr>
          <p:cNvPr id="17" name="TextBox 16"/>
          <p:cNvSpPr txBox="1"/>
          <p:nvPr/>
        </p:nvSpPr>
        <p:spPr>
          <a:xfrm>
            <a:off x="6972199" y="1715370"/>
            <a:ext cx="301686" cy="369332"/>
          </a:xfrm>
          <a:prstGeom prst="rect">
            <a:avLst/>
          </a:prstGeom>
          <a:noFill/>
        </p:spPr>
        <p:txBody>
          <a:bodyPr wrap="none" rtlCol="0">
            <a:spAutoFit/>
          </a:bodyPr>
          <a:lstStyle/>
          <a:p>
            <a:r>
              <a:rPr lang="vi-VN"/>
              <a:t>1</a:t>
            </a:r>
            <a:endParaRPr lang="en-US"/>
          </a:p>
        </p:txBody>
      </p:sp>
      <p:sp>
        <p:nvSpPr>
          <p:cNvPr id="18" name="TextBox 17"/>
          <p:cNvSpPr txBox="1"/>
          <p:nvPr/>
        </p:nvSpPr>
        <p:spPr>
          <a:xfrm>
            <a:off x="6905920" y="3156068"/>
            <a:ext cx="301686" cy="369332"/>
          </a:xfrm>
          <a:prstGeom prst="rect">
            <a:avLst/>
          </a:prstGeom>
          <a:noFill/>
        </p:spPr>
        <p:txBody>
          <a:bodyPr wrap="none" rtlCol="0">
            <a:spAutoFit/>
          </a:bodyPr>
          <a:lstStyle/>
          <a:p>
            <a:r>
              <a:rPr lang="vi-VN"/>
              <a:t>4</a:t>
            </a:r>
            <a:endParaRPr lang="en-US"/>
          </a:p>
        </p:txBody>
      </p:sp>
      <p:sp>
        <p:nvSpPr>
          <p:cNvPr id="19" name="TextBox 18"/>
          <p:cNvSpPr txBox="1"/>
          <p:nvPr/>
        </p:nvSpPr>
        <p:spPr>
          <a:xfrm>
            <a:off x="8737834" y="4995922"/>
            <a:ext cx="301686" cy="369332"/>
          </a:xfrm>
          <a:prstGeom prst="rect">
            <a:avLst/>
          </a:prstGeom>
          <a:noFill/>
        </p:spPr>
        <p:txBody>
          <a:bodyPr wrap="none" rtlCol="0">
            <a:spAutoFit/>
          </a:bodyPr>
          <a:lstStyle/>
          <a:p>
            <a:r>
              <a:rPr lang="vi-VN"/>
              <a:t>2</a:t>
            </a:r>
            <a:endParaRPr lang="en-US"/>
          </a:p>
        </p:txBody>
      </p:sp>
      <p:sp>
        <p:nvSpPr>
          <p:cNvPr id="20" name="TextBox 19"/>
          <p:cNvSpPr txBox="1"/>
          <p:nvPr/>
        </p:nvSpPr>
        <p:spPr>
          <a:xfrm>
            <a:off x="7671034" y="4283554"/>
            <a:ext cx="301686" cy="369332"/>
          </a:xfrm>
          <a:prstGeom prst="rect">
            <a:avLst/>
          </a:prstGeom>
          <a:noFill/>
        </p:spPr>
        <p:txBody>
          <a:bodyPr wrap="none" rtlCol="0">
            <a:spAutoFit/>
          </a:bodyPr>
          <a:lstStyle/>
          <a:p>
            <a:r>
              <a:rPr lang="vi-VN"/>
              <a:t>5</a:t>
            </a:r>
            <a:endParaRPr lang="en-US"/>
          </a:p>
        </p:txBody>
      </p:sp>
      <p:sp>
        <p:nvSpPr>
          <p:cNvPr id="21" name="TextBox 20"/>
          <p:cNvSpPr txBox="1"/>
          <p:nvPr/>
        </p:nvSpPr>
        <p:spPr>
          <a:xfrm>
            <a:off x="6972199" y="4400981"/>
            <a:ext cx="301686" cy="369332"/>
          </a:xfrm>
          <a:prstGeom prst="rect">
            <a:avLst/>
          </a:prstGeom>
          <a:noFill/>
        </p:spPr>
        <p:txBody>
          <a:bodyPr wrap="none" rtlCol="0">
            <a:spAutoFit/>
          </a:bodyPr>
          <a:lstStyle/>
          <a:p>
            <a:r>
              <a:rPr lang="vi-VN"/>
              <a:t>7</a:t>
            </a:r>
            <a:endParaRPr lang="en-US"/>
          </a:p>
        </p:txBody>
      </p:sp>
      <p:sp>
        <p:nvSpPr>
          <p:cNvPr id="22" name="TextBox 21"/>
          <p:cNvSpPr txBox="1"/>
          <p:nvPr/>
        </p:nvSpPr>
        <p:spPr>
          <a:xfrm>
            <a:off x="6083059" y="4281711"/>
            <a:ext cx="301686" cy="369332"/>
          </a:xfrm>
          <a:prstGeom prst="rect">
            <a:avLst/>
          </a:prstGeom>
          <a:noFill/>
        </p:spPr>
        <p:txBody>
          <a:bodyPr wrap="none" rtlCol="0">
            <a:spAutoFit/>
          </a:bodyPr>
          <a:lstStyle/>
          <a:p>
            <a:r>
              <a:rPr lang="vi-VN"/>
              <a:t>6</a:t>
            </a:r>
            <a:endParaRPr lang="en-US"/>
          </a:p>
        </p:txBody>
      </p:sp>
      <p:sp>
        <p:nvSpPr>
          <p:cNvPr id="23" name="TextBox 22"/>
          <p:cNvSpPr txBox="1"/>
          <p:nvPr/>
        </p:nvSpPr>
        <p:spPr>
          <a:xfrm>
            <a:off x="5572870" y="5076967"/>
            <a:ext cx="301686" cy="369332"/>
          </a:xfrm>
          <a:prstGeom prst="rect">
            <a:avLst/>
          </a:prstGeom>
          <a:noFill/>
        </p:spPr>
        <p:txBody>
          <a:bodyPr wrap="none" rtlCol="0">
            <a:spAutoFit/>
          </a:bodyPr>
          <a:lstStyle/>
          <a:p>
            <a:r>
              <a:rPr lang="vi-VN"/>
              <a:t>3</a:t>
            </a:r>
            <a:endParaRPr lang="en-US"/>
          </a:p>
        </p:txBody>
      </p:sp>
      <p:pic>
        <p:nvPicPr>
          <p:cNvPr id="24" name="Picture 23"/>
          <p:cNvPicPr>
            <a:picLocks noChangeAspect="1"/>
          </p:cNvPicPr>
          <p:nvPr/>
        </p:nvPicPr>
        <p:blipFill>
          <a:blip r:embed="rId3"/>
          <a:stretch>
            <a:fillRect/>
          </a:stretch>
        </p:blipFill>
        <p:spPr>
          <a:xfrm>
            <a:off x="1234363" y="1715370"/>
            <a:ext cx="3857667" cy="3844918"/>
          </a:xfrm>
          <a:prstGeom prst="rect">
            <a:avLst/>
          </a:prstGeom>
        </p:spPr>
      </p:pic>
    </p:spTree>
    <p:extLst>
      <p:ext uri="{BB962C8B-B14F-4D97-AF65-F5344CB8AC3E}">
        <p14:creationId xmlns:p14="http://schemas.microsoft.com/office/powerpoint/2010/main" val="25999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5. KẾT LUẬN VÀ HƯỚNG PHÁT TRIỂN</a:t>
            </a:r>
            <a:endParaRPr lang="en-US" sz="2400"/>
          </a:p>
        </p:txBody>
      </p:sp>
      <p:sp>
        <p:nvSpPr>
          <p:cNvPr id="3" name="Content Placeholder 2"/>
          <p:cNvSpPr>
            <a:spLocks noGrp="1"/>
          </p:cNvSpPr>
          <p:nvPr>
            <p:ph idx="1"/>
          </p:nvPr>
        </p:nvSpPr>
        <p:spPr/>
        <p:txBody>
          <a:bodyPr/>
          <a:lstStyle/>
          <a:p>
            <a:pPr marL="0" indent="0">
              <a:buNone/>
            </a:pPr>
            <a:r>
              <a:rPr lang="vi-VN" sz="2800"/>
              <a:t>  5.1 Kết luận: </a:t>
            </a:r>
          </a:p>
          <a:p>
            <a:pPr lvl="1">
              <a:buFont typeface="Arial" panose="020B0604020202020204" pitchFamily="34" charset="0"/>
              <a:buChar char="•"/>
            </a:pPr>
            <a:r>
              <a:rPr lang="en-US" sz="2800"/>
              <a:t>Qua tìm hiểu và nghiên cứu về các thuật toán </a:t>
            </a:r>
            <a:r>
              <a:rPr lang="vi-VN" sz="2800"/>
              <a:t>tô màu bài toán </a:t>
            </a:r>
            <a:r>
              <a:rPr lang="en-US" sz="2800"/>
              <a:t>đồ thị và ứng dụng</a:t>
            </a:r>
            <a:r>
              <a:rPr lang="vi-VN" sz="2800"/>
              <a:t> </a:t>
            </a:r>
            <a:r>
              <a:rPr lang="en-US" sz="2800"/>
              <a:t>chúng ta thấy rằng những bài toán này rất gần gũi với thực tế.</a:t>
            </a:r>
            <a:endParaRPr lang="vi-VN" sz="2800"/>
          </a:p>
          <a:p>
            <a:pPr lvl="1">
              <a:buFont typeface="Arial" panose="020B0604020202020204" pitchFamily="34" charset="0"/>
              <a:buChar char="•"/>
            </a:pPr>
            <a:r>
              <a:rPr lang="en-US" sz="2800"/>
              <a:t>Ứng dụng việc sử dụng các thuật toán trên giải quyết các vấn đề trong thực tế được nghiên cứu</a:t>
            </a:r>
            <a:r>
              <a:rPr lang="vi-VN" sz="2800"/>
              <a:t> và áp dụng vào thực tế như: việc sắp xếp lịch thi, thời khóa biểu trong trường học, bản đồ địa dư,....</a:t>
            </a:r>
          </a:p>
          <a:p>
            <a:pPr marL="0" indent="0">
              <a:buNone/>
            </a:pPr>
            <a:endParaRPr lang="vi-VN"/>
          </a:p>
        </p:txBody>
      </p:sp>
      <p:sp>
        <p:nvSpPr>
          <p:cNvPr id="4" name="Slide Number Placeholder 3"/>
          <p:cNvSpPr>
            <a:spLocks noGrp="1"/>
          </p:cNvSpPr>
          <p:nvPr>
            <p:ph type="sldNum" sz="quarter" idx="12"/>
          </p:nvPr>
        </p:nvSpPr>
        <p:spPr/>
        <p:txBody>
          <a:bodyPr/>
          <a:lstStyle/>
          <a:p>
            <a:fld id="{C3AA922F-C108-4DA2-87F7-6EA5C262C48C}" type="slidenum">
              <a:rPr lang="en-US" smtClean="0"/>
              <a:pPr/>
              <a:t>21</a:t>
            </a:fld>
            <a:endParaRPr lang="en-US"/>
          </a:p>
        </p:txBody>
      </p:sp>
    </p:spTree>
    <p:extLst>
      <p:ext uri="{BB962C8B-B14F-4D97-AF65-F5344CB8AC3E}">
        <p14:creationId xmlns:p14="http://schemas.microsoft.com/office/powerpoint/2010/main" val="153288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5. KẾT LUẬN VÀ HƯỚNG PHÁT TRIỂN</a:t>
            </a:r>
            <a:endParaRPr lang="en-US" sz="2400"/>
          </a:p>
        </p:txBody>
      </p:sp>
      <p:sp>
        <p:nvSpPr>
          <p:cNvPr id="3" name="Content Placeholder 2"/>
          <p:cNvSpPr>
            <a:spLocks noGrp="1"/>
          </p:cNvSpPr>
          <p:nvPr>
            <p:ph idx="1"/>
          </p:nvPr>
        </p:nvSpPr>
        <p:spPr/>
        <p:txBody>
          <a:bodyPr/>
          <a:lstStyle/>
          <a:p>
            <a:pPr marL="0" indent="0">
              <a:buNone/>
            </a:pPr>
            <a:r>
              <a:rPr lang="vi-VN" sz="2800"/>
              <a:t>    </a:t>
            </a:r>
            <a:r>
              <a:rPr lang="vi-VN" sz="3200"/>
              <a:t>5.2 Hướng phát triển:</a:t>
            </a:r>
            <a:endParaRPr lang="vi-VN" sz="2800"/>
          </a:p>
          <a:p>
            <a:pPr marL="0" indent="0">
              <a:buNone/>
            </a:pPr>
            <a:r>
              <a:rPr lang="vi-VN" sz="2800"/>
              <a:t>	</a:t>
            </a:r>
            <a:r>
              <a:rPr lang="en-US" sz="2800"/>
              <a:t>Các </a:t>
            </a:r>
            <a:r>
              <a:rPr lang="vi-VN" sz="2800"/>
              <a:t>chương</a:t>
            </a:r>
            <a:r>
              <a:rPr lang="en-US" sz="2800"/>
              <a:t> trình thực hiện ở trên đang trong quá trình hoàn thiện, phát triển nâng cao. Trong thời gian gần nhất, nhóm chúng em sẽ tìm cách giải bài toán một cách tốt nhất, phát triển nó ở ngôn ngữ bậc cao như C#, DOT Net… Tiến tới lập trình WinFrom, thiết kế giao diện… kết hợp các thuật toán khác ứng dụng vào thực tế. Từ đó, đánh giá giải thuật tìm ra bài toán tối ưu xây dựng các bài toán lớn.</a:t>
            </a:r>
          </a:p>
          <a:p>
            <a:pPr marL="0" indent="0">
              <a:buNone/>
            </a:pPr>
            <a:r>
              <a:rPr lang="vi-VN" sz="2800"/>
              <a:t>       </a:t>
            </a:r>
            <a:endParaRPr lang="vi-VN"/>
          </a:p>
          <a:p>
            <a:pPr marL="0" indent="0">
              <a:buNone/>
            </a:pPr>
            <a:r>
              <a:rPr lang="vi-VN"/>
              <a:t> </a:t>
            </a:r>
            <a:endParaRPr lang="en-US"/>
          </a:p>
        </p:txBody>
      </p:sp>
      <p:sp>
        <p:nvSpPr>
          <p:cNvPr id="4" name="Slide Number Placeholder 3"/>
          <p:cNvSpPr>
            <a:spLocks noGrp="1"/>
          </p:cNvSpPr>
          <p:nvPr>
            <p:ph type="sldNum" sz="quarter" idx="12"/>
          </p:nvPr>
        </p:nvSpPr>
        <p:spPr/>
        <p:txBody>
          <a:bodyPr/>
          <a:lstStyle/>
          <a:p>
            <a:fld id="{C3AA922F-C108-4DA2-87F7-6EA5C262C48C}" type="slidenum">
              <a:rPr lang="en-US" smtClean="0"/>
              <a:pPr/>
              <a:t>22</a:t>
            </a:fld>
            <a:endParaRPr lang="en-US"/>
          </a:p>
        </p:txBody>
      </p:sp>
    </p:spTree>
    <p:extLst>
      <p:ext uri="{BB962C8B-B14F-4D97-AF65-F5344CB8AC3E}">
        <p14:creationId xmlns:p14="http://schemas.microsoft.com/office/powerpoint/2010/main" val="428968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6. TÀI LIỆU THAM KHẢO</a:t>
            </a:r>
            <a:endParaRPr lang="en-US" sz="2400"/>
          </a:p>
        </p:txBody>
      </p:sp>
      <p:sp>
        <p:nvSpPr>
          <p:cNvPr id="3" name="Content Placeholder 2"/>
          <p:cNvSpPr>
            <a:spLocks noGrp="1"/>
          </p:cNvSpPr>
          <p:nvPr>
            <p:ph idx="1"/>
          </p:nvPr>
        </p:nvSpPr>
        <p:spPr>
          <a:xfrm>
            <a:off x="859808" y="942975"/>
            <a:ext cx="8284191" cy="5524500"/>
          </a:xfrm>
        </p:spPr>
        <p:txBody>
          <a:bodyPr/>
          <a:lstStyle/>
          <a:p>
            <a:pPr marL="0" indent="0">
              <a:buNone/>
            </a:pPr>
            <a:r>
              <a:rPr lang="en-US" sz="2800"/>
              <a:t>[</a:t>
            </a:r>
            <a:r>
              <a:rPr lang="vi-VN" sz="2800"/>
              <a:t>1</a:t>
            </a:r>
            <a:r>
              <a:rPr lang="en-US" sz="2800"/>
              <a:t>]</a:t>
            </a:r>
            <a:r>
              <a:rPr lang="vi-VN" sz="2800"/>
              <a:t> </a:t>
            </a:r>
            <a:r>
              <a:rPr lang="en-US" sz="2800"/>
              <a:t>Reinhard Diestel, Graph Theory, Springer-Verlag Heidelberg, NewYork 1997-2002</a:t>
            </a:r>
          </a:p>
          <a:p>
            <a:pPr marL="0" indent="0">
              <a:buNone/>
            </a:pPr>
            <a:r>
              <a:rPr lang="en-US" sz="2800"/>
              <a:t>[</a:t>
            </a:r>
            <a:r>
              <a:rPr lang="vi-VN" sz="2800"/>
              <a:t>2</a:t>
            </a:r>
            <a:r>
              <a:rPr lang="en-US" sz="2800"/>
              <a:t>] Huỳnh Minh Trí – Lý Thuyết Đồ Thị, ĐH Sài Gòn, 2008</a:t>
            </a:r>
            <a:endParaRPr lang="vi-VN" sz="2800"/>
          </a:p>
          <a:p>
            <a:pPr marL="0" lvl="0" indent="0">
              <a:buNone/>
            </a:pPr>
            <a:r>
              <a:rPr lang="vi-VN" sz="2800"/>
              <a:t>[3] </a:t>
            </a:r>
            <a:r>
              <a:rPr lang="vi-VN" sz="2800" u="sng">
                <a:solidFill>
                  <a:schemeClr val="accent1"/>
                </a:solidFill>
              </a:rPr>
              <a:t>http://myweb.pro.vn/tham-khao-tai-lieu/49205</a:t>
            </a:r>
          </a:p>
          <a:p>
            <a:pPr marL="0" indent="0">
              <a:buNone/>
            </a:pPr>
            <a:r>
              <a:rPr lang="vi-VN" sz="2800"/>
              <a:t>[4] </a:t>
            </a:r>
            <a:r>
              <a:rPr lang="vi-VN" sz="2800" u="sng">
                <a:solidFill>
                  <a:schemeClr val="accent1"/>
                </a:solidFill>
              </a:rPr>
              <a:t>http://en.wikipedia.org/wiki/Edge coloring</a:t>
            </a:r>
            <a:endParaRPr lang="en-US" sz="2800" u="sng">
              <a:solidFill>
                <a:schemeClr val="accent1"/>
              </a:solidFill>
            </a:endParaRPr>
          </a:p>
          <a:p>
            <a:endParaRPr lang="en-US"/>
          </a:p>
        </p:txBody>
      </p:sp>
      <p:sp>
        <p:nvSpPr>
          <p:cNvPr id="4" name="Slide Number Placeholder 3"/>
          <p:cNvSpPr>
            <a:spLocks noGrp="1"/>
          </p:cNvSpPr>
          <p:nvPr>
            <p:ph type="sldNum" sz="quarter" idx="12"/>
          </p:nvPr>
        </p:nvSpPr>
        <p:spPr/>
        <p:txBody>
          <a:bodyPr/>
          <a:lstStyle/>
          <a:p>
            <a:fld id="{C3AA922F-C108-4DA2-87F7-6EA5C262C48C}" type="slidenum">
              <a:rPr lang="en-US" smtClean="0"/>
              <a:pPr/>
              <a:t>23</a:t>
            </a:fld>
            <a:endParaRPr lang="en-US"/>
          </a:p>
        </p:txBody>
      </p:sp>
    </p:spTree>
    <p:extLst>
      <p:ext uri="{BB962C8B-B14F-4D97-AF65-F5344CB8AC3E}">
        <p14:creationId xmlns:p14="http://schemas.microsoft.com/office/powerpoint/2010/main" val="354443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AA922F-C108-4DA2-87F7-6EA5C262C48C}" type="slidenum">
              <a:rPr lang="en-US" smtClean="0"/>
              <a:pPr/>
              <a:t>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V="1">
            <a:off x="1026610" y="-1157239"/>
            <a:ext cx="6960151" cy="9274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343" y="2269898"/>
            <a:ext cx="4354287" cy="4348390"/>
          </a:xfrm>
          <a:prstGeom prst="rect">
            <a:avLst/>
          </a:prstGeom>
        </p:spPr>
      </p:pic>
      <p:sp>
        <p:nvSpPr>
          <p:cNvPr id="10" name="TextBox 9"/>
          <p:cNvSpPr txBox="1"/>
          <p:nvPr/>
        </p:nvSpPr>
        <p:spPr>
          <a:xfrm>
            <a:off x="333828" y="1746708"/>
            <a:ext cx="4459875" cy="1015663"/>
          </a:xfrm>
          <a:prstGeom prst="rect">
            <a:avLst/>
          </a:prstGeom>
          <a:noFill/>
        </p:spPr>
        <p:txBody>
          <a:bodyPr wrap="none" rtlCol="0">
            <a:spAutoFit/>
          </a:bodyPr>
          <a:lstStyle/>
          <a:p>
            <a:r>
              <a:rPr lang="vi-VN" sz="5000">
                <a:latin typeface="+mj-lt"/>
              </a:rPr>
              <a:t>     </a:t>
            </a:r>
            <a:r>
              <a:rPr lang="vi-VN" sz="6000">
                <a:ln w="0"/>
                <a:solidFill>
                  <a:schemeClr val="accent2">
                    <a:lumMod val="50000"/>
                  </a:schemeClr>
                </a:solidFill>
                <a:effectLst>
                  <a:reflection blurRad="6350" stA="53000" endA="300" endPos="35500" dir="5400000" sy="-90000" algn="bl" rotWithShape="0"/>
                </a:effectLst>
                <a:latin typeface="+mj-lt"/>
              </a:rPr>
              <a:t>THANKS</a:t>
            </a:r>
            <a:r>
              <a:rPr lang="vi-VN" sz="5000">
                <a:latin typeface="+mj-lt"/>
              </a:rPr>
              <a:t> </a:t>
            </a:r>
          </a:p>
        </p:txBody>
      </p:sp>
      <p:sp>
        <p:nvSpPr>
          <p:cNvPr id="11" name="TextBox 10"/>
          <p:cNvSpPr txBox="1"/>
          <p:nvPr/>
        </p:nvSpPr>
        <p:spPr>
          <a:xfrm>
            <a:off x="899886" y="2772190"/>
            <a:ext cx="4143057" cy="707886"/>
          </a:xfrm>
          <a:prstGeom prst="rect">
            <a:avLst/>
          </a:prstGeom>
          <a:noFill/>
        </p:spPr>
        <p:txBody>
          <a:bodyPr wrap="none" rtlCol="0">
            <a:spAutoFit/>
          </a:bodyPr>
          <a:lstStyle/>
          <a:p>
            <a:r>
              <a:rPr lang="vi-VN" sz="4000">
                <a:ln w="0"/>
                <a:solidFill>
                  <a:schemeClr val="accent6">
                    <a:lumMod val="50000"/>
                  </a:schemeClr>
                </a:solidFill>
                <a:effectLst>
                  <a:reflection blurRad="6350" stA="53000" endA="300" endPos="35500" dir="5400000" sy="-90000" algn="bl" rotWithShape="0"/>
                </a:effectLst>
                <a:latin typeface="+mj-lt"/>
              </a:rPr>
              <a:t>FOR WATCHING</a:t>
            </a:r>
            <a:endParaRPr lang="en-US" sz="4000">
              <a:ln w="0"/>
              <a:solidFill>
                <a:schemeClr val="accent6">
                  <a:lumMod val="50000"/>
                </a:schemeClr>
              </a:solidFill>
              <a:effectLst>
                <a:reflection blurRad="6350" stA="53000" endA="300" endPos="35500" dir="5400000" sy="-90000" algn="bl" rotWithShape="0"/>
              </a:effectLst>
              <a:latin typeface="+mj-lt"/>
            </a:endParaRPr>
          </a:p>
        </p:txBody>
      </p:sp>
    </p:spTree>
    <p:extLst>
      <p:ext uri="{BB962C8B-B14F-4D97-AF65-F5344CB8AC3E}">
        <p14:creationId xmlns:p14="http://schemas.microsoft.com/office/powerpoint/2010/main" val="2328589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1.1 TỔNG QUAN VỀ ĐỒ THỊ</a:t>
            </a:r>
            <a:endParaRPr lang="en-US" sz="2400"/>
          </a:p>
        </p:txBody>
      </p:sp>
      <p:sp>
        <p:nvSpPr>
          <p:cNvPr id="3" name="Content Placeholder 2"/>
          <p:cNvSpPr>
            <a:spLocks noGrp="1"/>
          </p:cNvSpPr>
          <p:nvPr>
            <p:ph idx="1"/>
          </p:nvPr>
        </p:nvSpPr>
        <p:spPr/>
        <p:txBody>
          <a:bodyPr/>
          <a:lstStyle/>
          <a:p>
            <a:pPr marL="1028700" lvl="3" indent="0">
              <a:buNone/>
            </a:pPr>
            <a:r>
              <a:rPr lang="vi-VN" sz="2800"/>
              <a:t>1.1.2. Các khái niệm khác</a:t>
            </a:r>
          </a:p>
          <a:p>
            <a:pPr marL="1028700" lvl="3" indent="0">
              <a:buNone/>
            </a:pPr>
            <a:endParaRPr lang="vi-VN" sz="3000"/>
          </a:p>
          <a:p>
            <a:pPr lvl="3">
              <a:buFont typeface="Wingdings" panose="05000000000000000000" pitchFamily="2" charset="2"/>
              <a:buChar char="Ø"/>
            </a:pPr>
            <a:r>
              <a:rPr lang="vi-VN" sz="2800"/>
              <a:t>  Đồ thị có hướng</a:t>
            </a:r>
          </a:p>
          <a:p>
            <a:pPr marL="1028700" lvl="3" indent="0">
              <a:buNone/>
            </a:pPr>
            <a:r>
              <a:rPr lang="vi-VN" sz="2800"/>
              <a:t>	</a:t>
            </a:r>
          </a:p>
          <a:p>
            <a:pPr marL="1028700" lvl="3" indent="0">
              <a:buNone/>
            </a:pPr>
            <a:endParaRPr lang="vi-VN" sz="2800"/>
          </a:p>
          <a:p>
            <a:pPr marL="1028700" lvl="3" indent="0">
              <a:buNone/>
            </a:pPr>
            <a:endParaRPr lang="vi-VN" sz="2800"/>
          </a:p>
          <a:p>
            <a:pPr lvl="3">
              <a:buFont typeface="Wingdings" panose="05000000000000000000" pitchFamily="2" charset="2"/>
              <a:buChar char="Ø"/>
            </a:pPr>
            <a:r>
              <a:rPr lang="vi-VN" sz="2800"/>
              <a:t>  Đồ thị vô hướng</a:t>
            </a:r>
            <a:endParaRPr lang="en-US" sz="2800"/>
          </a:p>
          <a:p>
            <a:endParaRPr lang="en-US" sz="2800"/>
          </a:p>
        </p:txBody>
      </p:sp>
      <p:sp>
        <p:nvSpPr>
          <p:cNvPr id="4" name="Slide Number Placeholder 3"/>
          <p:cNvSpPr>
            <a:spLocks noGrp="1"/>
          </p:cNvSpPr>
          <p:nvPr>
            <p:ph type="sldNum" sz="quarter" idx="12"/>
          </p:nvPr>
        </p:nvSpPr>
        <p:spPr/>
        <p:txBody>
          <a:bodyPr/>
          <a:lstStyle/>
          <a:p>
            <a:fld id="{C3AA922F-C108-4DA2-87F7-6EA5C262C48C}" type="slidenum">
              <a:rPr lang="en-US" smtClean="0"/>
              <a:pPr/>
              <a:t>3</a:t>
            </a:fld>
            <a:endParaRPr lang="en-US"/>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5703503" y="1893846"/>
            <a:ext cx="2594336" cy="1894843"/>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709180" y="4221473"/>
            <a:ext cx="2393479" cy="1813218"/>
          </a:xfrm>
          <a:prstGeom prst="rect">
            <a:avLst/>
          </a:prstGeom>
        </p:spPr>
      </p:pic>
    </p:spTree>
    <p:extLst>
      <p:ext uri="{BB962C8B-B14F-4D97-AF65-F5344CB8AC3E}">
        <p14:creationId xmlns:p14="http://schemas.microsoft.com/office/powerpoint/2010/main" val="213129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1. GIỚI THIỆU BÀI TOÁN</a:t>
            </a:r>
            <a:endParaRPr lang="en-US" sz="2400"/>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3000"/>
              <a:t>1.2 Bài toán tô màu </a:t>
            </a:r>
          </a:p>
          <a:p>
            <a:pPr marL="0" indent="0">
              <a:buNone/>
            </a:pPr>
            <a:r>
              <a:rPr lang="vi-VN" sz="3000"/>
              <a:t>	1.2.1 Định nghĩa</a:t>
            </a:r>
          </a:p>
          <a:p>
            <a:pPr marL="0" indent="0">
              <a:buNone/>
            </a:pPr>
            <a:r>
              <a:rPr lang="vi-VN" sz="3000"/>
              <a:t>	Phép tô màu các đỉnh đồ thị là phép gán màu cho các đỉnh của đồ thị sao cho hai đỉnh kề nhau có</a:t>
            </a:r>
          </a:p>
          <a:p>
            <a:pPr marL="0" indent="0">
              <a:buNone/>
            </a:pPr>
            <a:r>
              <a:rPr lang="vi-VN" sz="3000"/>
              <a:t>màu khác nhau.</a:t>
            </a:r>
            <a:endParaRPr lang="en-US" sz="3000"/>
          </a:p>
        </p:txBody>
      </p:sp>
      <p:sp>
        <p:nvSpPr>
          <p:cNvPr id="4" name="Slide Number Placeholder 3"/>
          <p:cNvSpPr>
            <a:spLocks noGrp="1"/>
          </p:cNvSpPr>
          <p:nvPr>
            <p:ph type="sldNum" sz="quarter" idx="12"/>
          </p:nvPr>
        </p:nvSpPr>
        <p:spPr/>
        <p:txBody>
          <a:bodyPr/>
          <a:lstStyle/>
          <a:p>
            <a:fld id="{C3AA922F-C108-4DA2-87F7-6EA5C262C48C}" type="slidenum">
              <a:rPr lang="en-US" smtClean="0"/>
              <a:pPr/>
              <a:t>4</a:t>
            </a:fld>
            <a:endParaRPr lang="en-US"/>
          </a:p>
        </p:txBody>
      </p:sp>
      <p:pic>
        <p:nvPicPr>
          <p:cNvPr id="2050" name="Picture 2" descr="http://33.media.tumblr.com/d9ba5844fc3b6cd5b29830d48a55addf/tumblr_inline_myjqc1tO8p1rfwh3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449" y="3011630"/>
            <a:ext cx="3734190" cy="310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8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1.2 BÀI TOÁN TÔ MÀU</a:t>
            </a:r>
            <a:endParaRPr lang="en-US" sz="2400"/>
          </a:p>
        </p:txBody>
      </p:sp>
      <p:sp>
        <p:nvSpPr>
          <p:cNvPr id="3" name="Content Placeholder 2"/>
          <p:cNvSpPr>
            <a:spLocks noGrp="1"/>
          </p:cNvSpPr>
          <p:nvPr>
            <p:ph idx="1"/>
          </p:nvPr>
        </p:nvSpPr>
        <p:spPr>
          <a:xfrm>
            <a:off x="928166" y="942975"/>
            <a:ext cx="8111354" cy="5524500"/>
          </a:xfrm>
        </p:spPr>
        <p:txBody>
          <a:bodyPr/>
          <a:lstStyle/>
          <a:p>
            <a:pPr marL="0" indent="0">
              <a:buNone/>
            </a:pPr>
            <a:r>
              <a:rPr lang="vi-VN" sz="2600"/>
              <a:t>     1.2.2 Bài toán bốn màu</a:t>
            </a:r>
          </a:p>
          <a:p>
            <a:pPr marL="0" indent="0">
              <a:buNone/>
            </a:pPr>
            <a:r>
              <a:rPr lang="vi-VN" sz="2400"/>
              <a:t>	</a:t>
            </a:r>
            <a:r>
              <a:rPr lang="vi-VN" sz="2800"/>
              <a:t>Với bất kỳ mặt phẳng nào được chia thành các vùng phân biệt, chẳng hạn như bản đồ hành chính của một quốc gia, vùng lãnh thổ,... chỉ cần dùng </a:t>
            </a:r>
            <a:r>
              <a:rPr lang="vi-VN" sz="2800" b="1"/>
              <a:t>tối đa bốn màu để phân biệt các vùng lân cận với nhau.</a:t>
            </a:r>
            <a:br>
              <a:rPr lang="vi-VN" sz="2000"/>
            </a:br>
            <a:r>
              <a:rPr lang="vi-VN" sz="2800"/>
              <a:t>	Hai vùng được coi là lân cận </a:t>
            </a:r>
          </a:p>
          <a:p>
            <a:pPr marL="0" indent="0">
              <a:buNone/>
            </a:pPr>
            <a:r>
              <a:rPr lang="vi-VN" sz="2800"/>
              <a:t>nếu như chúng có chung một đoạn </a:t>
            </a:r>
          </a:p>
          <a:p>
            <a:pPr marL="0" indent="0">
              <a:buNone/>
            </a:pPr>
            <a:r>
              <a:rPr lang="vi-VN" sz="2800"/>
              <a:t>đường biên (Biên giới, đại giới,...),</a:t>
            </a:r>
          </a:p>
          <a:p>
            <a:pPr marL="0" indent="0">
              <a:buNone/>
            </a:pPr>
            <a:r>
              <a:rPr lang="vi-VN" sz="2800"/>
              <a:t>không tính chung nhau một điểm</a:t>
            </a:r>
          </a:p>
          <a:p>
            <a:pPr marL="0" indent="0">
              <a:buNone/>
            </a:pPr>
            <a:r>
              <a:rPr lang="vi-VN" sz="2800"/>
              <a:t>(Điểm mút).</a:t>
            </a:r>
            <a:br>
              <a:rPr lang="vi-VN" sz="2400"/>
            </a:br>
            <a:endParaRPr lang="en-US" sz="2400"/>
          </a:p>
        </p:txBody>
      </p:sp>
      <p:sp>
        <p:nvSpPr>
          <p:cNvPr id="4" name="Slide Number Placeholder 3"/>
          <p:cNvSpPr>
            <a:spLocks noGrp="1"/>
          </p:cNvSpPr>
          <p:nvPr>
            <p:ph type="sldNum" sz="quarter" idx="12"/>
          </p:nvPr>
        </p:nvSpPr>
        <p:spPr/>
        <p:txBody>
          <a:bodyPr/>
          <a:lstStyle/>
          <a:p>
            <a:fld id="{C3AA922F-C108-4DA2-87F7-6EA5C262C48C}" type="slidenum">
              <a:rPr lang="en-US" smtClean="0"/>
              <a:pPr/>
              <a:t>5</a:t>
            </a:fld>
            <a:endParaRPr lang="en-US"/>
          </a:p>
        </p:txBody>
      </p:sp>
      <p:pic>
        <p:nvPicPr>
          <p:cNvPr id="3076" name="Picture 4" descr="https://upload.wikimedia.org/wikipedia/commons/thumb/8/8a/Four_Colour_Map_Example.svg/300px-Four_Colour_Map_Exa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730" y="3187285"/>
            <a:ext cx="2638269" cy="328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87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2. ỨNG DỤNG</a:t>
            </a:r>
            <a:endParaRPr lang="en-US" sz="2400"/>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2800"/>
              <a:t> 2.1 Bài toán lập lịch thi</a:t>
            </a:r>
          </a:p>
          <a:p>
            <a:pPr lvl="1">
              <a:buFont typeface="Wingdings" panose="05000000000000000000" pitchFamily="2" charset="2"/>
              <a:buChar char="Ø"/>
            </a:pPr>
            <a:r>
              <a:rPr lang="vi-VN" sz="2800"/>
              <a:t>Bài toán: Giả sử mỗi học sinh phải thi một số môn trong n môn thi. Hãy lập lịch thi sao cho không có học sinh nào có hai môn thi cùng mộ thời gian và số đợt thi là ít nhất.</a:t>
            </a:r>
          </a:p>
          <a:p>
            <a:pPr lvl="1">
              <a:buFont typeface="Wingdings" panose="05000000000000000000" pitchFamily="2" charset="2"/>
              <a:buChar char="Ø"/>
            </a:pPr>
            <a:r>
              <a:rPr lang="vi-VN" sz="2800"/>
              <a:t>Cách giải: Để giải bài toán ta lập đồ thị có các đỉnh là các môn thi và hai môn thi kề nhau nếu có một học sinh thi cả hai môn này. Thời gian thi mỗi môn được biểu thị bằng các màu khác nhau. Như vậy bài toán lập lịch thi được đưa về bài toán tô màu đồ thị.</a:t>
            </a:r>
          </a:p>
          <a:p>
            <a:pPr marL="342900" lvl="1" indent="0">
              <a:buNone/>
            </a:pPr>
            <a:endParaRPr lang="vi-VN" sz="3000"/>
          </a:p>
        </p:txBody>
      </p:sp>
      <p:sp>
        <p:nvSpPr>
          <p:cNvPr id="4" name="Slide Number Placeholder 3"/>
          <p:cNvSpPr>
            <a:spLocks noGrp="1"/>
          </p:cNvSpPr>
          <p:nvPr>
            <p:ph type="sldNum" sz="quarter" idx="12"/>
          </p:nvPr>
        </p:nvSpPr>
        <p:spPr/>
        <p:txBody>
          <a:bodyPr/>
          <a:lstStyle/>
          <a:p>
            <a:fld id="{C3AA922F-C108-4DA2-87F7-6EA5C262C48C}" type="slidenum">
              <a:rPr lang="en-US" smtClean="0"/>
              <a:pPr/>
              <a:t>6</a:t>
            </a:fld>
            <a:endParaRPr lang="en-US"/>
          </a:p>
        </p:txBody>
      </p:sp>
    </p:spTree>
    <p:extLst>
      <p:ext uri="{BB962C8B-B14F-4D97-AF65-F5344CB8AC3E}">
        <p14:creationId xmlns:p14="http://schemas.microsoft.com/office/powerpoint/2010/main" val="169754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103" y="157879"/>
            <a:ext cx="7391400" cy="613954"/>
          </a:xfrm>
        </p:spPr>
        <p:txBody>
          <a:bodyPr/>
          <a:lstStyle/>
          <a:p>
            <a:r>
              <a:rPr lang="vi-VN"/>
              <a:t>2.1 BÀI TOÁN LẬP LỊCH THI</a:t>
            </a:r>
            <a:endParaRPr lang="en-US"/>
          </a:p>
        </p:txBody>
      </p:sp>
      <p:sp>
        <p:nvSpPr>
          <p:cNvPr id="4" name="Slide Number Placeholder 3"/>
          <p:cNvSpPr>
            <a:spLocks noGrp="1"/>
          </p:cNvSpPr>
          <p:nvPr>
            <p:ph type="sldNum" sz="quarter" idx="12"/>
          </p:nvPr>
        </p:nvSpPr>
        <p:spPr/>
        <p:txBody>
          <a:bodyPr/>
          <a:lstStyle/>
          <a:p>
            <a:fld id="{C3AA922F-C108-4DA2-87F7-6EA5C262C48C}" type="slidenum">
              <a:rPr lang="en-US" smtClean="0"/>
              <a:pPr/>
              <a:t>7</a:t>
            </a:fld>
            <a:endParaRPr lang="en-US"/>
          </a:p>
        </p:txBody>
      </p:sp>
      <p:sp>
        <p:nvSpPr>
          <p:cNvPr id="53" name="Content Placeholder 2"/>
          <p:cNvSpPr txBox="1">
            <a:spLocks/>
          </p:cNvSpPr>
          <p:nvPr/>
        </p:nvSpPr>
        <p:spPr bwMode="auto">
          <a:xfrm>
            <a:off x="899803" y="719938"/>
            <a:ext cx="8219081" cy="4942550"/>
          </a:xfrm>
          <a:prstGeom prst="rect">
            <a:avLst/>
          </a:prstGeom>
          <a:noFill/>
          <a:ln w="9525">
            <a:noFill/>
            <a:miter lim="800000"/>
            <a:headEnd/>
            <a:tailEnd/>
          </a:ln>
        </p:spPr>
        <p:txBody>
          <a:bodyPr/>
          <a:lstStyle/>
          <a:p>
            <a:pPr marL="342900" indent="-342900" algn="just" eaLnBrk="0" hangingPunct="0">
              <a:spcBef>
                <a:spcPct val="20000"/>
              </a:spcBef>
              <a:buClr>
                <a:srgbClr val="0251B8"/>
              </a:buClr>
              <a:buSzPct val="75000"/>
              <a:buFont typeface="Wingdings" panose="05000000000000000000" pitchFamily="2" charset="2"/>
              <a:buChar char="v"/>
              <a:defRPr/>
            </a:pPr>
            <a:r>
              <a:rPr lang="vi-VN" sz="2000" kern="0">
                <a:latin typeface="+mj-lt"/>
                <a:cs typeface="+mn-cs"/>
              </a:rPr>
              <a:t>    </a:t>
            </a:r>
            <a:r>
              <a:rPr lang="en-US" sz="2400" b="1" u="sng" kern="0">
                <a:latin typeface="+mj-lt"/>
                <a:cs typeface="+mn-cs"/>
              </a:rPr>
              <a:t>VD:</a:t>
            </a:r>
            <a:r>
              <a:rPr lang="en-US" sz="2400" kern="0">
                <a:latin typeface="+mj-lt"/>
                <a:cs typeface="+mn-cs"/>
              </a:rPr>
              <a:t> Có 7 môn thi với thông tin như sau:</a:t>
            </a:r>
          </a:p>
          <a:p>
            <a:pPr marL="742950" lvl="1" indent="-285750" algn="just" eaLnBrk="0" hangingPunct="0">
              <a:spcBef>
                <a:spcPct val="20000"/>
              </a:spcBef>
              <a:buClr>
                <a:srgbClr val="0251B8"/>
              </a:buClr>
              <a:buSzPct val="70000"/>
              <a:buFont typeface="Wingdings" pitchFamily="2" charset="2"/>
              <a:buChar char="u"/>
              <a:defRPr/>
            </a:pPr>
            <a:r>
              <a:rPr lang="en-US" sz="2000" kern="0">
                <a:latin typeface="+mj-lt"/>
                <a:cs typeface="+mn-cs"/>
              </a:rPr>
              <a:t>Môn 1: có các sinh viên A, B, C và D thi</a:t>
            </a:r>
          </a:p>
          <a:p>
            <a:pPr marL="742950" lvl="1" indent="-285750" algn="just" eaLnBrk="0" hangingPunct="0">
              <a:spcBef>
                <a:spcPct val="20000"/>
              </a:spcBef>
              <a:buClr>
                <a:srgbClr val="0251B8"/>
              </a:buClr>
              <a:buSzPct val="70000"/>
              <a:buFont typeface="Wingdings" pitchFamily="2" charset="2"/>
              <a:buChar char="u"/>
              <a:defRPr/>
            </a:pPr>
            <a:r>
              <a:rPr lang="en-US" sz="2000" kern="0">
                <a:latin typeface="+mj-lt"/>
                <a:cs typeface="+mn-cs"/>
              </a:rPr>
              <a:t>Môn 2: có các sinh viên A, E, F, G và H thi</a:t>
            </a:r>
          </a:p>
          <a:p>
            <a:pPr marL="742950" lvl="1" indent="-285750" algn="just" eaLnBrk="0" hangingPunct="0">
              <a:spcBef>
                <a:spcPct val="20000"/>
              </a:spcBef>
              <a:buClr>
                <a:srgbClr val="0251B8"/>
              </a:buClr>
              <a:buSzPct val="70000"/>
              <a:buFont typeface="Wingdings" pitchFamily="2" charset="2"/>
              <a:buChar char="u"/>
              <a:defRPr/>
            </a:pPr>
            <a:r>
              <a:rPr lang="en-US" sz="2000" kern="0">
                <a:latin typeface="+mj-lt"/>
                <a:cs typeface="+mn-cs"/>
              </a:rPr>
              <a:t>Môn 3: có các sinh viên B, E, I, J và K thi</a:t>
            </a:r>
          </a:p>
          <a:p>
            <a:pPr marL="742950" lvl="1" indent="-285750" algn="just" eaLnBrk="0" hangingPunct="0">
              <a:spcBef>
                <a:spcPct val="20000"/>
              </a:spcBef>
              <a:buClr>
                <a:srgbClr val="0251B8"/>
              </a:buClr>
              <a:buSzPct val="70000"/>
              <a:buFont typeface="Wingdings" pitchFamily="2" charset="2"/>
              <a:buChar char="u"/>
              <a:defRPr/>
            </a:pPr>
            <a:r>
              <a:rPr lang="en-US" sz="2000" kern="0">
                <a:latin typeface="+mj-lt"/>
                <a:cs typeface="+mn-cs"/>
              </a:rPr>
              <a:t>Môn 4: có các sinh viên B, F, L và M thi</a:t>
            </a:r>
          </a:p>
          <a:p>
            <a:pPr marL="742950" lvl="1" indent="-285750" algn="just" eaLnBrk="0" hangingPunct="0">
              <a:spcBef>
                <a:spcPct val="20000"/>
              </a:spcBef>
              <a:buClr>
                <a:srgbClr val="0251B8"/>
              </a:buClr>
              <a:buSzPct val="70000"/>
              <a:buFont typeface="Wingdings" pitchFamily="2" charset="2"/>
              <a:buChar char="u"/>
              <a:defRPr/>
            </a:pPr>
            <a:r>
              <a:rPr lang="en-US" sz="2000" kern="0">
                <a:latin typeface="+mj-lt"/>
                <a:cs typeface="+mn-cs"/>
              </a:rPr>
              <a:t>Môn 5: có các sinh viên G, L, N và O thi</a:t>
            </a:r>
          </a:p>
          <a:p>
            <a:pPr marL="742950" lvl="1" indent="-285750" algn="just" eaLnBrk="0" hangingPunct="0">
              <a:spcBef>
                <a:spcPct val="20000"/>
              </a:spcBef>
              <a:buClr>
                <a:srgbClr val="0251B8"/>
              </a:buClr>
              <a:buSzPct val="70000"/>
              <a:buFont typeface="Wingdings" pitchFamily="2" charset="2"/>
              <a:buChar char="u"/>
              <a:defRPr/>
            </a:pPr>
            <a:r>
              <a:rPr lang="en-US" sz="2000" kern="0">
                <a:latin typeface="+mj-lt"/>
                <a:cs typeface="+mn-cs"/>
              </a:rPr>
              <a:t>Môn 6: có các sinh viên J, M, N và P thi</a:t>
            </a:r>
          </a:p>
          <a:p>
            <a:pPr marL="742950" lvl="1" indent="-285750" algn="just" eaLnBrk="0" hangingPunct="0">
              <a:spcBef>
                <a:spcPct val="20000"/>
              </a:spcBef>
              <a:buClr>
                <a:srgbClr val="0251B8"/>
              </a:buClr>
              <a:buSzPct val="70000"/>
              <a:buFont typeface="Wingdings" pitchFamily="2" charset="2"/>
              <a:buChar char="u"/>
              <a:defRPr/>
            </a:pPr>
            <a:r>
              <a:rPr lang="en-US" sz="2000" kern="0">
                <a:latin typeface="+mj-lt"/>
                <a:cs typeface="+mn-cs"/>
              </a:rPr>
              <a:t>Môn 7: có các sinh viên D, H, K, O và P thi </a:t>
            </a:r>
          </a:p>
        </p:txBody>
      </p:sp>
      <p:cxnSp>
        <p:nvCxnSpPr>
          <p:cNvPr id="54" name="Straight Connector 53"/>
          <p:cNvCxnSpPr>
            <a:cxnSpLocks noChangeShapeType="1"/>
          </p:cNvCxnSpPr>
          <p:nvPr/>
        </p:nvCxnSpPr>
        <p:spPr bwMode="auto">
          <a:xfrm rot="10800000" flipV="1">
            <a:off x="5984543" y="3720973"/>
            <a:ext cx="1219200" cy="4572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5" name="Straight Connector 54"/>
          <p:cNvCxnSpPr>
            <a:cxnSpLocks noChangeShapeType="1"/>
          </p:cNvCxnSpPr>
          <p:nvPr/>
        </p:nvCxnSpPr>
        <p:spPr bwMode="auto">
          <a:xfrm rot="5400000">
            <a:off x="5374943" y="4482973"/>
            <a:ext cx="914400" cy="3048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6" name="Straight Connector 55"/>
          <p:cNvCxnSpPr>
            <a:cxnSpLocks noChangeShapeType="1"/>
          </p:cNvCxnSpPr>
          <p:nvPr/>
        </p:nvCxnSpPr>
        <p:spPr bwMode="auto">
          <a:xfrm rot="16200000" flipH="1">
            <a:off x="5603543" y="5168773"/>
            <a:ext cx="990600" cy="8382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rot="10800000" flipH="1" flipV="1">
            <a:off x="7203743" y="3720973"/>
            <a:ext cx="1219200" cy="4572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8" name="Straight Connector 57"/>
          <p:cNvCxnSpPr>
            <a:cxnSpLocks noChangeShapeType="1"/>
          </p:cNvCxnSpPr>
          <p:nvPr/>
        </p:nvCxnSpPr>
        <p:spPr bwMode="auto">
          <a:xfrm rot="16200000" flipH="1">
            <a:off x="8156243" y="4444873"/>
            <a:ext cx="914400" cy="3810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9" name="Straight Connector 58"/>
          <p:cNvCxnSpPr>
            <a:cxnSpLocks noChangeShapeType="1"/>
          </p:cNvCxnSpPr>
          <p:nvPr/>
        </p:nvCxnSpPr>
        <p:spPr bwMode="auto">
          <a:xfrm rot="5400000">
            <a:off x="7889543" y="5168773"/>
            <a:ext cx="990600" cy="8382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0" name="Straight Connector 59"/>
          <p:cNvCxnSpPr>
            <a:cxnSpLocks noChangeShapeType="1"/>
          </p:cNvCxnSpPr>
          <p:nvPr/>
        </p:nvCxnSpPr>
        <p:spPr bwMode="auto">
          <a:xfrm rot="10800000">
            <a:off x="6517943" y="6083173"/>
            <a:ext cx="1447800"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1" name="Straight Connector 60"/>
          <p:cNvCxnSpPr>
            <a:cxnSpLocks noChangeShapeType="1"/>
          </p:cNvCxnSpPr>
          <p:nvPr/>
        </p:nvCxnSpPr>
        <p:spPr bwMode="auto">
          <a:xfrm>
            <a:off x="5984543" y="4178173"/>
            <a:ext cx="2438400"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 name="Straight Connector 61"/>
          <p:cNvCxnSpPr>
            <a:cxnSpLocks noChangeShapeType="1"/>
          </p:cNvCxnSpPr>
          <p:nvPr/>
        </p:nvCxnSpPr>
        <p:spPr bwMode="auto">
          <a:xfrm>
            <a:off x="5679743" y="5092573"/>
            <a:ext cx="3124200"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3" name="Straight Connector 62"/>
          <p:cNvCxnSpPr>
            <a:cxnSpLocks noChangeShapeType="1"/>
          </p:cNvCxnSpPr>
          <p:nvPr/>
        </p:nvCxnSpPr>
        <p:spPr bwMode="auto">
          <a:xfrm rot="16200000" flipH="1">
            <a:off x="5298743" y="4863973"/>
            <a:ext cx="1905000" cy="5334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4" name="Straight Connector 63"/>
          <p:cNvCxnSpPr>
            <a:cxnSpLocks noChangeShapeType="1"/>
          </p:cNvCxnSpPr>
          <p:nvPr/>
        </p:nvCxnSpPr>
        <p:spPr bwMode="auto">
          <a:xfrm rot="5400000">
            <a:off x="6517943" y="4178173"/>
            <a:ext cx="1905000" cy="19050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5" name="Straight Connector 64"/>
          <p:cNvCxnSpPr>
            <a:cxnSpLocks noChangeShapeType="1"/>
          </p:cNvCxnSpPr>
          <p:nvPr/>
        </p:nvCxnSpPr>
        <p:spPr bwMode="auto">
          <a:xfrm rot="5400000">
            <a:off x="7241843" y="4902073"/>
            <a:ext cx="1905000" cy="4572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6" name="Straight Connector 65"/>
          <p:cNvCxnSpPr>
            <a:cxnSpLocks noChangeShapeType="1"/>
          </p:cNvCxnSpPr>
          <p:nvPr/>
        </p:nvCxnSpPr>
        <p:spPr bwMode="auto">
          <a:xfrm rot="10800000">
            <a:off x="5679743" y="5092573"/>
            <a:ext cx="228600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7" name="Straight Connector 66"/>
          <p:cNvCxnSpPr>
            <a:cxnSpLocks noChangeShapeType="1"/>
          </p:cNvCxnSpPr>
          <p:nvPr/>
        </p:nvCxnSpPr>
        <p:spPr bwMode="auto">
          <a:xfrm rot="10800000">
            <a:off x="7203743" y="3720973"/>
            <a:ext cx="1600200" cy="1371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8" name="Straight Connector 67"/>
          <p:cNvCxnSpPr>
            <a:cxnSpLocks noChangeShapeType="1"/>
          </p:cNvCxnSpPr>
          <p:nvPr/>
        </p:nvCxnSpPr>
        <p:spPr bwMode="auto">
          <a:xfrm>
            <a:off x="5984543" y="4178173"/>
            <a:ext cx="2819400" cy="9144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9" name="Straight Connector 68"/>
          <p:cNvCxnSpPr>
            <a:cxnSpLocks noChangeShapeType="1"/>
          </p:cNvCxnSpPr>
          <p:nvPr/>
        </p:nvCxnSpPr>
        <p:spPr bwMode="auto">
          <a:xfrm rot="16200000" flipH="1">
            <a:off x="6403643" y="4521073"/>
            <a:ext cx="2362200" cy="7620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70" name="TextBox 41"/>
          <p:cNvSpPr txBox="1">
            <a:spLocks noChangeArrowheads="1"/>
          </p:cNvSpPr>
          <p:nvPr/>
        </p:nvSpPr>
        <p:spPr bwMode="auto">
          <a:xfrm>
            <a:off x="7013242" y="3076831"/>
            <a:ext cx="22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2400" b="1"/>
              <a:t>1</a:t>
            </a:r>
            <a:endParaRPr lang="en-US" altLang="en-US" b="1"/>
          </a:p>
        </p:txBody>
      </p:sp>
      <p:sp>
        <p:nvSpPr>
          <p:cNvPr id="71" name="TextBox 42"/>
          <p:cNvSpPr txBox="1">
            <a:spLocks noChangeArrowheads="1"/>
          </p:cNvSpPr>
          <p:nvPr/>
        </p:nvSpPr>
        <p:spPr bwMode="auto">
          <a:xfrm>
            <a:off x="8403893" y="3746869"/>
            <a:ext cx="22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2400" b="1"/>
              <a:t>2</a:t>
            </a:r>
            <a:endParaRPr lang="en-US" altLang="en-US" b="1"/>
          </a:p>
        </p:txBody>
      </p:sp>
      <p:sp>
        <p:nvSpPr>
          <p:cNvPr id="72" name="TextBox 43"/>
          <p:cNvSpPr txBox="1">
            <a:spLocks noChangeArrowheads="1"/>
          </p:cNvSpPr>
          <p:nvPr/>
        </p:nvSpPr>
        <p:spPr bwMode="auto">
          <a:xfrm>
            <a:off x="8803943" y="4863973"/>
            <a:ext cx="22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2400" b="1"/>
              <a:t>3</a:t>
            </a:r>
            <a:endParaRPr lang="en-US" altLang="en-US" b="1"/>
          </a:p>
        </p:txBody>
      </p:sp>
      <p:sp>
        <p:nvSpPr>
          <p:cNvPr id="73" name="TextBox 44"/>
          <p:cNvSpPr txBox="1">
            <a:spLocks noChangeArrowheads="1"/>
          </p:cNvSpPr>
          <p:nvPr/>
        </p:nvSpPr>
        <p:spPr bwMode="auto">
          <a:xfrm>
            <a:off x="8047437" y="5914866"/>
            <a:ext cx="19334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2400" b="1"/>
              <a:t>4</a:t>
            </a:r>
            <a:endParaRPr lang="en-US" altLang="en-US" b="1"/>
          </a:p>
        </p:txBody>
      </p:sp>
      <p:sp>
        <p:nvSpPr>
          <p:cNvPr id="74" name="TextBox 45"/>
          <p:cNvSpPr txBox="1">
            <a:spLocks noChangeArrowheads="1"/>
          </p:cNvSpPr>
          <p:nvPr/>
        </p:nvSpPr>
        <p:spPr bwMode="auto">
          <a:xfrm>
            <a:off x="6207930" y="6051818"/>
            <a:ext cx="22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2400" b="1"/>
              <a:t>5</a:t>
            </a:r>
            <a:endParaRPr lang="en-US" altLang="en-US" b="1"/>
          </a:p>
        </p:txBody>
      </p:sp>
      <p:sp>
        <p:nvSpPr>
          <p:cNvPr id="75" name="TextBox 46"/>
          <p:cNvSpPr txBox="1">
            <a:spLocks noChangeArrowheads="1"/>
          </p:cNvSpPr>
          <p:nvPr/>
        </p:nvSpPr>
        <p:spPr bwMode="auto">
          <a:xfrm>
            <a:off x="5400342" y="5244972"/>
            <a:ext cx="22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2400" b="1"/>
              <a:t>6</a:t>
            </a:r>
            <a:endParaRPr lang="en-US" altLang="en-US" b="1"/>
          </a:p>
        </p:txBody>
      </p:sp>
      <p:sp>
        <p:nvSpPr>
          <p:cNvPr id="76" name="TextBox 47"/>
          <p:cNvSpPr txBox="1">
            <a:spLocks noChangeArrowheads="1"/>
          </p:cNvSpPr>
          <p:nvPr/>
        </p:nvSpPr>
        <p:spPr bwMode="auto">
          <a:xfrm>
            <a:off x="5676047" y="3804291"/>
            <a:ext cx="22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en-US" sz="2400" b="1"/>
              <a:t>7</a:t>
            </a:r>
            <a:endParaRPr lang="en-US" altLang="en-US" b="1"/>
          </a:p>
        </p:txBody>
      </p:sp>
      <p:sp>
        <p:nvSpPr>
          <p:cNvPr id="77" name="Oval 76"/>
          <p:cNvSpPr>
            <a:spLocks noChangeArrowheads="1"/>
          </p:cNvSpPr>
          <p:nvPr/>
        </p:nvSpPr>
        <p:spPr bwMode="auto">
          <a:xfrm>
            <a:off x="7089443" y="3619373"/>
            <a:ext cx="228600" cy="228600"/>
          </a:xfrm>
          <a:prstGeom prst="ellipse">
            <a:avLst/>
          </a:prstGeom>
          <a:solidFill>
            <a:srgbClr val="FF0000"/>
          </a:solidFill>
          <a:ln w="9525" algn="ctr">
            <a:solidFill>
              <a:schemeClr val="tx1"/>
            </a:solidFill>
            <a:round/>
            <a:headEnd/>
            <a:tailEnd/>
          </a:ln>
        </p:spPr>
        <p:txBody>
          <a:bodyPr wrap="none"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8" name="Oval 77"/>
          <p:cNvSpPr>
            <a:spLocks noChangeArrowheads="1"/>
          </p:cNvSpPr>
          <p:nvPr/>
        </p:nvSpPr>
        <p:spPr bwMode="auto">
          <a:xfrm>
            <a:off x="8270543" y="4051173"/>
            <a:ext cx="228600" cy="228600"/>
          </a:xfrm>
          <a:prstGeom prst="ellipse">
            <a:avLst/>
          </a:prstGeom>
          <a:solidFill>
            <a:srgbClr val="0000CC"/>
          </a:solidFill>
          <a:ln w="9525" algn="ctr">
            <a:solidFill>
              <a:schemeClr val="tx1"/>
            </a:solidFill>
            <a:round/>
            <a:headEnd/>
            <a:tailEnd/>
          </a:ln>
        </p:spPr>
        <p:txBody>
          <a:bodyPr wrap="none"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9" name="Oval 78"/>
          <p:cNvSpPr>
            <a:spLocks noChangeArrowheads="1"/>
          </p:cNvSpPr>
          <p:nvPr/>
        </p:nvSpPr>
        <p:spPr bwMode="auto">
          <a:xfrm>
            <a:off x="8651543" y="4952873"/>
            <a:ext cx="228600" cy="228600"/>
          </a:xfrm>
          <a:prstGeom prst="ellipse">
            <a:avLst/>
          </a:prstGeom>
          <a:solidFill>
            <a:srgbClr val="D60093"/>
          </a:solidFill>
          <a:ln w="9525" algn="ctr">
            <a:solidFill>
              <a:schemeClr val="tx1"/>
            </a:solidFill>
            <a:round/>
            <a:headEnd/>
            <a:tailEnd/>
          </a:ln>
        </p:spPr>
        <p:txBody>
          <a:bodyPr wrap="none"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0" name="Oval 79"/>
          <p:cNvSpPr>
            <a:spLocks noChangeArrowheads="1"/>
          </p:cNvSpPr>
          <p:nvPr/>
        </p:nvSpPr>
        <p:spPr bwMode="auto">
          <a:xfrm>
            <a:off x="7838743" y="5918073"/>
            <a:ext cx="228600" cy="228600"/>
          </a:xfrm>
          <a:prstGeom prst="ellipse">
            <a:avLst/>
          </a:prstGeom>
          <a:solidFill>
            <a:srgbClr val="FFFF00"/>
          </a:solidFill>
          <a:ln w="9525" algn="ctr">
            <a:solidFill>
              <a:schemeClr val="tx1"/>
            </a:solidFill>
            <a:round/>
            <a:headEnd/>
            <a:tailEnd/>
          </a:ln>
        </p:spPr>
        <p:txBody>
          <a:bodyPr wrap="none"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1" name="Oval 80"/>
          <p:cNvSpPr>
            <a:spLocks noChangeArrowheads="1"/>
          </p:cNvSpPr>
          <p:nvPr/>
        </p:nvSpPr>
        <p:spPr bwMode="auto">
          <a:xfrm>
            <a:off x="6403643" y="5943473"/>
            <a:ext cx="228600" cy="228600"/>
          </a:xfrm>
          <a:prstGeom prst="ellipse">
            <a:avLst/>
          </a:prstGeom>
          <a:solidFill>
            <a:srgbClr val="FF0000"/>
          </a:solidFill>
          <a:ln w="9525" algn="ctr">
            <a:solidFill>
              <a:schemeClr val="tx1"/>
            </a:solidFill>
            <a:round/>
            <a:headEnd/>
            <a:tailEnd/>
          </a:ln>
        </p:spPr>
        <p:txBody>
          <a:bodyPr wrap="none"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2" name="Oval 81"/>
          <p:cNvSpPr>
            <a:spLocks noChangeArrowheads="1"/>
          </p:cNvSpPr>
          <p:nvPr/>
        </p:nvSpPr>
        <p:spPr bwMode="auto">
          <a:xfrm>
            <a:off x="5541940" y="5016372"/>
            <a:ext cx="228600" cy="228600"/>
          </a:xfrm>
          <a:prstGeom prst="ellipse">
            <a:avLst/>
          </a:prstGeom>
          <a:solidFill>
            <a:srgbClr val="0000CC"/>
          </a:solidFill>
          <a:ln w="9525" algn="ctr">
            <a:solidFill>
              <a:schemeClr val="tx1"/>
            </a:solidFill>
            <a:round/>
            <a:headEnd/>
            <a:tailEnd/>
          </a:ln>
        </p:spPr>
        <p:txBody>
          <a:bodyPr wrap="none"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3" name="Oval 82"/>
          <p:cNvSpPr>
            <a:spLocks noChangeArrowheads="1"/>
          </p:cNvSpPr>
          <p:nvPr/>
        </p:nvSpPr>
        <p:spPr bwMode="auto">
          <a:xfrm>
            <a:off x="5882943" y="4051173"/>
            <a:ext cx="228600" cy="228600"/>
          </a:xfrm>
          <a:prstGeom prst="ellipse">
            <a:avLst/>
          </a:prstGeom>
          <a:solidFill>
            <a:srgbClr val="FFFF00"/>
          </a:solidFill>
          <a:ln w="9525" algn="ctr">
            <a:solidFill>
              <a:schemeClr val="tx1"/>
            </a:solidFill>
            <a:round/>
            <a:headEnd/>
            <a:tailEnd/>
          </a:ln>
        </p:spPr>
        <p:txBody>
          <a:bodyPr wrap="none"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84" name="Table 83"/>
          <p:cNvGraphicFramePr>
            <a:graphicFrameLocks noGrp="1"/>
          </p:cNvGraphicFramePr>
          <p:nvPr>
            <p:extLst>
              <p:ext uri="{D42A27DB-BD31-4B8C-83A1-F6EECF244321}">
                <p14:modId xmlns:p14="http://schemas.microsoft.com/office/powerpoint/2010/main" val="2359626089"/>
              </p:ext>
            </p:extLst>
          </p:nvPr>
        </p:nvGraphicFramePr>
        <p:xfrm>
          <a:off x="1491633" y="3808288"/>
          <a:ext cx="3886200" cy="185420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tblGrid>
              <a:tr h="370840">
                <a:tc>
                  <a:txBody>
                    <a:bodyPr/>
                    <a:lstStyle/>
                    <a:p>
                      <a:pPr algn="ctr"/>
                      <a:r>
                        <a:rPr lang="en-US">
                          <a:solidFill>
                            <a:schemeClr val="tx1"/>
                          </a:solidFill>
                        </a:rPr>
                        <a:t>Đợt</a:t>
                      </a:r>
                      <a:r>
                        <a:rPr lang="en-US" baseline="0">
                          <a:solidFill>
                            <a:schemeClr val="tx1"/>
                          </a:solidFill>
                        </a:rPr>
                        <a:t> thi</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tx1"/>
                          </a:solidFill>
                        </a:rPr>
                        <a:t>Môn</a:t>
                      </a:r>
                      <a:r>
                        <a:rPr lang="en-US" baseline="0">
                          <a:solidFill>
                            <a:schemeClr val="tx1"/>
                          </a:solidFill>
                        </a:rPr>
                        <a:t> thi</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4, 7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9525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ox(i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box(in)">
                                      <p:cBhvr>
                                        <p:cTn id="12" dur="500"/>
                                        <p:tgtEl>
                                          <p:spTgt spid="58"/>
                                        </p:tgtEl>
                                      </p:cBhvr>
                                    </p:animEffect>
                                  </p:childTnLst>
                                </p:cTn>
                              </p:par>
                              <p:par>
                                <p:cTn id="13" presetID="4" presetClass="entr" presetSubtype="16"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ox(i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box(in)">
                                      <p:cBhvr>
                                        <p:cTn id="20" dur="500"/>
                                        <p:tgtEl>
                                          <p:spTgt spid="59"/>
                                        </p:tgtEl>
                                      </p:cBhvr>
                                    </p:animEffect>
                                  </p:childTnLst>
                                </p:cTn>
                              </p:par>
                              <p:par>
                                <p:cTn id="21" presetID="4" presetClass="entr" presetSubtype="16"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box(in)">
                                      <p:cBhvr>
                                        <p:cTn id="23" dur="500"/>
                                        <p:tgtEl>
                                          <p:spTgt spid="65"/>
                                        </p:tgtEl>
                                      </p:cBhvr>
                                    </p:animEffect>
                                  </p:childTnLst>
                                </p:cTn>
                              </p:par>
                              <p:par>
                                <p:cTn id="24" presetID="4" presetClass="entr" presetSubtype="16" fill="hold"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box(in)">
                                      <p:cBhvr>
                                        <p:cTn id="26" dur="500"/>
                                        <p:tgtEl>
                                          <p:spTgt spid="69"/>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box(in)">
                                      <p:cBhvr>
                                        <p:cTn id="31" dur="500"/>
                                        <p:tgtEl>
                                          <p:spTgt spid="60"/>
                                        </p:tgtEl>
                                      </p:cBhvr>
                                    </p:animEffect>
                                  </p:childTnLst>
                                </p:cTn>
                              </p:par>
                              <p:par>
                                <p:cTn id="32" presetID="4" presetClass="entr" presetSubtype="16"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box(in)">
                                      <p:cBhvr>
                                        <p:cTn id="34" dur="5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box(in)">
                                      <p:cBhvr>
                                        <p:cTn id="39" dur="500"/>
                                        <p:tgtEl>
                                          <p:spTgt spid="62"/>
                                        </p:tgtEl>
                                      </p:cBhvr>
                                    </p:animEffect>
                                  </p:childTnLst>
                                </p:cTn>
                              </p:par>
                              <p:par>
                                <p:cTn id="40" presetID="4" presetClass="entr" presetSubtype="16"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box(in)">
                                      <p:cBhvr>
                                        <p:cTn id="42" dur="500"/>
                                        <p:tgtEl>
                                          <p:spTgt spid="66"/>
                                        </p:tgtEl>
                                      </p:cBhvr>
                                    </p:animEffect>
                                  </p:childTnLst>
                                </p:cTn>
                              </p:par>
                              <p:par>
                                <p:cTn id="43" presetID="4" presetClass="entr" presetSubtype="16"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box(in)">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ox(in)">
                                      <p:cBhvr>
                                        <p:cTn id="50" dur="500"/>
                                        <p:tgtEl>
                                          <p:spTgt spid="54"/>
                                        </p:tgtEl>
                                      </p:cBhvr>
                                    </p:animEffect>
                                  </p:childTnLst>
                                </p:cTn>
                              </p:par>
                              <p:par>
                                <p:cTn id="51" presetID="4" presetClass="entr" presetSubtype="16"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box(in)">
                                      <p:cBhvr>
                                        <p:cTn id="53" dur="500"/>
                                        <p:tgtEl>
                                          <p:spTgt spid="61"/>
                                        </p:tgtEl>
                                      </p:cBhvr>
                                    </p:animEffect>
                                  </p:childTnLst>
                                </p:cTn>
                              </p:par>
                              <p:par>
                                <p:cTn id="54" presetID="4" presetClass="entr" presetSubtype="16"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box(in)">
                                      <p:cBhvr>
                                        <p:cTn id="56" dur="500"/>
                                        <p:tgtEl>
                                          <p:spTgt spid="68"/>
                                        </p:tgtEl>
                                      </p:cBhvr>
                                    </p:animEffect>
                                  </p:childTnLst>
                                </p:cTn>
                              </p:par>
                              <p:par>
                                <p:cTn id="57" presetID="4" presetClass="entr" presetSubtype="16"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box(in)">
                                      <p:cBhvr>
                                        <p:cTn id="59" dur="500"/>
                                        <p:tgtEl>
                                          <p:spTgt spid="63"/>
                                        </p:tgtEl>
                                      </p:cBhvr>
                                    </p:animEffect>
                                  </p:childTnLst>
                                </p:cTn>
                              </p:par>
                              <p:par>
                                <p:cTn id="60" presetID="4" presetClass="entr" presetSubtype="16"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box(in)">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box(in)">
                                      <p:cBhvr>
                                        <p:cTn id="67" dur="5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box(in)">
                                      <p:cBhvr>
                                        <p:cTn id="72" dur="500"/>
                                        <p:tgtEl>
                                          <p:spTgt spid="78"/>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box(in)">
                                      <p:cBhvr>
                                        <p:cTn id="77" dur="500"/>
                                        <p:tgtEl>
                                          <p:spTgt spid="79"/>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box(in)">
                                      <p:cBhvr>
                                        <p:cTn id="82" dur="500"/>
                                        <p:tgtEl>
                                          <p:spTgt spid="80"/>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box(in)">
                                      <p:cBhvr>
                                        <p:cTn id="87" dur="500"/>
                                        <p:tgtEl>
                                          <p:spTgt spid="81"/>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grpId="0" nodeType="click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box(in)">
                                      <p:cBhvr>
                                        <p:cTn id="92" dur="500"/>
                                        <p:tgtEl>
                                          <p:spTgt spid="82"/>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box(in)">
                                      <p:cBhvr>
                                        <p:cTn id="97" dur="500"/>
                                        <p:tgtEl>
                                          <p:spTgt spid="83"/>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16" fill="hold" nodeType="click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box(in)">
                                      <p:cBhvr>
                                        <p:cTn id="10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2. ỨNG DỤNG</a:t>
            </a:r>
            <a:endParaRPr lang="en-US" sz="2400"/>
          </a:p>
        </p:txBody>
      </p:sp>
      <p:sp>
        <p:nvSpPr>
          <p:cNvPr id="3" name="Content Placeholder 2"/>
          <p:cNvSpPr>
            <a:spLocks noGrp="1"/>
          </p:cNvSpPr>
          <p:nvPr>
            <p:ph idx="1"/>
          </p:nvPr>
        </p:nvSpPr>
        <p:spPr>
          <a:xfrm>
            <a:off x="1032646" y="942974"/>
            <a:ext cx="8111354" cy="5524501"/>
          </a:xfrm>
        </p:spPr>
        <p:txBody>
          <a:bodyPr/>
          <a:lstStyle/>
          <a:p>
            <a:pPr>
              <a:buFont typeface="Wingdings" panose="05000000000000000000" pitchFamily="2" charset="2"/>
              <a:buChar char="v"/>
            </a:pPr>
            <a:r>
              <a:rPr lang="vi-VN" sz="2600"/>
              <a:t>2.2 Bài toán thanh phân chia tần số</a:t>
            </a:r>
          </a:p>
          <a:p>
            <a:pPr lvl="1">
              <a:buFont typeface="Wingdings" panose="05000000000000000000" pitchFamily="2" charset="2"/>
              <a:buChar char="Ø"/>
            </a:pPr>
            <a:r>
              <a:rPr lang="vi-VN" sz="2600"/>
              <a:t> Bài toán: </a:t>
            </a:r>
          </a:p>
          <a:p>
            <a:pPr marL="342900" lvl="1" indent="0">
              <a:buNone/>
            </a:pPr>
            <a:r>
              <a:rPr lang="vi-VN" sz="2600"/>
              <a:t>	 Có n đài phát. Hãy phân chia các kênh truyền hình cho các đài phát sao cho hai đài cách nhau không quá 100 (km) không được trùng kênh và số kênh dùng là ít nhất.</a:t>
            </a:r>
          </a:p>
          <a:p>
            <a:pPr lvl="1">
              <a:buFont typeface="Wingdings" panose="05000000000000000000" pitchFamily="2" charset="2"/>
              <a:buChar char="Ø"/>
            </a:pPr>
            <a:r>
              <a:rPr lang="vi-VN" sz="2600"/>
              <a:t> Cách giải: 	 </a:t>
            </a:r>
          </a:p>
          <a:p>
            <a:pPr marL="0" indent="0">
              <a:buNone/>
            </a:pPr>
            <a:r>
              <a:rPr lang="vi-VN" sz="2600"/>
              <a:t>	Để giải bài toán ta lập đồ thị có các đỉnh là các đài phát và hai đài phát kề nhau nếu khoảng cách giữa chúng không quá 100 (km). Kênh truyền hình của mỗi đài được biểu thị bằng các màu khác nhau. Như vậy bài toán phân chia tần số được đưa về bài toán tô màu đồ thị.</a:t>
            </a:r>
            <a:endParaRPr lang="en-US" sz="2600"/>
          </a:p>
          <a:p>
            <a:pPr marL="342900" lvl="1" indent="0">
              <a:buNone/>
            </a:pPr>
            <a:endParaRPr lang="en-US"/>
          </a:p>
        </p:txBody>
      </p:sp>
      <p:sp>
        <p:nvSpPr>
          <p:cNvPr id="4" name="Slide Number Placeholder 3"/>
          <p:cNvSpPr>
            <a:spLocks noGrp="1"/>
          </p:cNvSpPr>
          <p:nvPr>
            <p:ph type="sldNum" sz="quarter" idx="12"/>
          </p:nvPr>
        </p:nvSpPr>
        <p:spPr/>
        <p:txBody>
          <a:bodyPr/>
          <a:lstStyle/>
          <a:p>
            <a:fld id="{C3AA922F-C108-4DA2-87F7-6EA5C262C48C}" type="slidenum">
              <a:rPr lang="en-US" smtClean="0"/>
              <a:pPr/>
              <a:t>8</a:t>
            </a:fld>
            <a:endParaRPr lang="en-US"/>
          </a:p>
        </p:txBody>
      </p:sp>
    </p:spTree>
    <p:extLst>
      <p:ext uri="{BB962C8B-B14F-4D97-AF65-F5344CB8AC3E}">
        <p14:creationId xmlns:p14="http://schemas.microsoft.com/office/powerpoint/2010/main" val="154988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t>2. ỨNG DỤNG</a:t>
            </a:r>
            <a:endParaRPr lang="en-US" sz="2400"/>
          </a:p>
        </p:txBody>
      </p:sp>
      <p:sp>
        <p:nvSpPr>
          <p:cNvPr id="3" name="Content Placeholder 2"/>
          <p:cNvSpPr>
            <a:spLocks noGrp="1"/>
          </p:cNvSpPr>
          <p:nvPr>
            <p:ph idx="1"/>
          </p:nvPr>
        </p:nvSpPr>
        <p:spPr/>
        <p:txBody>
          <a:bodyPr/>
          <a:lstStyle/>
          <a:p>
            <a:pPr>
              <a:buFont typeface="Wingdings" panose="05000000000000000000" pitchFamily="2" charset="2"/>
              <a:buChar char="v"/>
            </a:pPr>
            <a:r>
              <a:rPr lang="vi-VN" sz="2800"/>
              <a:t> Một số ứng dụng khác: </a:t>
            </a:r>
          </a:p>
          <a:p>
            <a:pPr marL="0" indent="0">
              <a:buNone/>
            </a:pPr>
            <a:r>
              <a:rPr lang="vi-VN" sz="2800"/>
              <a:t>	Ngoài 2 ứng dụng vừa nêu trên thì còn một số ứng dụng khác như:</a:t>
            </a:r>
          </a:p>
          <a:p>
            <a:pPr lvl="2">
              <a:buFont typeface="Arial" panose="020B0604020202020204" pitchFamily="34" charset="0"/>
              <a:buChar char="•"/>
            </a:pPr>
            <a:r>
              <a:rPr lang="vi-VN" sz="2800"/>
              <a:t>Bài toán điều khiển đèn hiệu nút giao thông</a:t>
            </a:r>
          </a:p>
          <a:p>
            <a:pPr lvl="2">
              <a:buFont typeface="Arial" panose="020B0604020202020204" pitchFamily="34" charset="0"/>
              <a:buChar char="•"/>
            </a:pPr>
            <a:r>
              <a:rPr lang="vi-VN" sz="2800"/>
              <a:t>Bài toán thanh ghi </a:t>
            </a:r>
          </a:p>
          <a:p>
            <a:pPr lvl="2">
              <a:buFont typeface="Arial" panose="020B0604020202020204" pitchFamily="34" charset="0"/>
              <a:buChar char="•"/>
            </a:pPr>
            <a:r>
              <a:rPr lang="vi-VN" sz="2800"/>
              <a:t>Bài toán phân chia thời khóa biểu</a:t>
            </a:r>
          </a:p>
          <a:p>
            <a:pPr lvl="2">
              <a:buFont typeface="Arial" panose="020B0604020202020204" pitchFamily="34" charset="0"/>
              <a:buChar char="•"/>
            </a:pPr>
            <a:r>
              <a:rPr lang="vi-VN" sz="2800"/>
              <a:t>Bài toán nữ sinh của Kirkman</a:t>
            </a:r>
          </a:p>
          <a:p>
            <a:pPr lvl="2">
              <a:buFont typeface="Arial" panose="020B0604020202020204" pitchFamily="34" charset="0"/>
              <a:buChar char="•"/>
            </a:pPr>
            <a:r>
              <a:rPr lang="vi-VN" sz="2800"/>
              <a:t>Bản đồ địa dư</a:t>
            </a:r>
          </a:p>
          <a:p>
            <a:pPr lvl="2">
              <a:buFont typeface="Arial" panose="020B0604020202020204" pitchFamily="34" charset="0"/>
              <a:buChar char="•"/>
            </a:pPr>
            <a:endParaRPr lang="en-US"/>
          </a:p>
        </p:txBody>
      </p:sp>
      <p:sp>
        <p:nvSpPr>
          <p:cNvPr id="4" name="Slide Number Placeholder 3"/>
          <p:cNvSpPr>
            <a:spLocks noGrp="1"/>
          </p:cNvSpPr>
          <p:nvPr>
            <p:ph type="sldNum" sz="quarter" idx="12"/>
          </p:nvPr>
        </p:nvSpPr>
        <p:spPr/>
        <p:txBody>
          <a:bodyPr/>
          <a:lstStyle/>
          <a:p>
            <a:fld id="{C3AA922F-C108-4DA2-87F7-6EA5C262C48C}" type="slidenum">
              <a:rPr lang="en-US" smtClean="0"/>
              <a:pPr/>
              <a:t>9</a:t>
            </a:fld>
            <a:endParaRPr lang="en-US"/>
          </a:p>
        </p:txBody>
      </p:sp>
    </p:spTree>
    <p:extLst>
      <p:ext uri="{BB962C8B-B14F-4D97-AF65-F5344CB8AC3E}">
        <p14:creationId xmlns:p14="http://schemas.microsoft.com/office/powerpoint/2010/main" val="190787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581TGp_gold_light">
  <a:themeElements>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Default Design">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749</Words>
  <Application>Microsoft Office PowerPoint</Application>
  <PresentationFormat>On-screen Show (4:3)</PresentationFormat>
  <Paragraphs>219</Paragraphs>
  <Slides>24</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Century Gothic</vt:lpstr>
      <vt:lpstr>Courier New</vt:lpstr>
      <vt:lpstr>Palatino Linotype</vt:lpstr>
      <vt:lpstr>Verdana</vt:lpstr>
      <vt:lpstr>Wingdings</vt:lpstr>
      <vt:lpstr>581TGp_gold_light</vt:lpstr>
      <vt:lpstr>Executive</vt:lpstr>
      <vt:lpstr>NỘI DUNG</vt:lpstr>
      <vt:lpstr>1. GIỚI THIỆU BÀI TOÁN</vt:lpstr>
      <vt:lpstr>1.1 TỔNG QUAN VỀ ĐỒ THỊ</vt:lpstr>
      <vt:lpstr>1. GIỚI THIỆU BÀI TOÁN</vt:lpstr>
      <vt:lpstr>1.2 BÀI TOÁN TÔ MÀU</vt:lpstr>
      <vt:lpstr>2. ỨNG DỤNG</vt:lpstr>
      <vt:lpstr>2.1 BÀI TOÁN LẬP LỊCH THI</vt:lpstr>
      <vt:lpstr>2. ỨNG DỤNG</vt:lpstr>
      <vt:lpstr>2. ỨNG DỤNG</vt:lpstr>
      <vt:lpstr>3. THUẬT TOÁN</vt:lpstr>
      <vt:lpstr>3. THUẬT TOÁN</vt:lpstr>
      <vt:lpstr>3. THUẬT TOÁN</vt:lpstr>
      <vt:lpstr>3. THUẬT TOÁN</vt:lpstr>
      <vt:lpstr>4. CÀI ĐẶT THUẬT TOÁN</vt:lpstr>
      <vt:lpstr>4. CÀI ĐẶT THUẬT TOÁN </vt:lpstr>
      <vt:lpstr>4. CÀI ĐẶT THUẬT TOÁN</vt:lpstr>
      <vt:lpstr>DEMO</vt:lpstr>
      <vt:lpstr>4.1 TÔ MÀU THEO BẬC</vt:lpstr>
      <vt:lpstr>4.2 THUẬT GIẢI GREEDY</vt:lpstr>
      <vt:lpstr>4.3 THUẬT GIẢI WELCH-POWELL </vt:lpstr>
      <vt:lpstr>5. KẾT LUẬN VÀ HƯỚNG PHÁT TRIỂN</vt:lpstr>
      <vt:lpstr>5. KẾT LUẬN VÀ HƯỚNG PHÁT TRIỂN</vt:lpstr>
      <vt:lpstr>6. TÀI LIỆU THAM KHẢO</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TOÁN TÔ MÀU ĐỒ THỊ               MÔN : TRÍ TUỆ NHÂN TẠO</dc:title>
  <dc:creator>kyo tuan</dc:creator>
  <cp:lastModifiedBy>Truong Hai,Bang</cp:lastModifiedBy>
  <cp:revision>53</cp:revision>
  <dcterms:created xsi:type="dcterms:W3CDTF">2016-06-03T16:31:25Z</dcterms:created>
  <dcterms:modified xsi:type="dcterms:W3CDTF">2018-05-03T03:31:01Z</dcterms:modified>
</cp:coreProperties>
</file>